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914" r:id="rId4"/>
    <p:sldMasterId id="2147494023" r:id="rId5"/>
    <p:sldMasterId id="2147494159" r:id="rId6"/>
  </p:sldMasterIdLst>
  <p:notesMasterIdLst>
    <p:notesMasterId r:id="rId15"/>
  </p:notesMasterIdLst>
  <p:handoutMasterIdLst>
    <p:handoutMasterId r:id="rId16"/>
  </p:handoutMasterIdLst>
  <p:sldIdLst>
    <p:sldId id="2147171941" r:id="rId7"/>
    <p:sldId id="2147171942" r:id="rId8"/>
    <p:sldId id="2147171949" r:id="rId9"/>
    <p:sldId id="2147171950" r:id="rId10"/>
    <p:sldId id="2147171945" r:id="rId11"/>
    <p:sldId id="2147171930" r:id="rId12"/>
    <p:sldId id="2147171951" r:id="rId13"/>
    <p:sldId id="2147171953" r:id="rId14"/>
  </p:sldIdLst>
  <p:sldSz cx="12192000" cy="6858000"/>
  <p:notesSz cx="7010400" cy="9236075"/>
  <p:custDataLst>
    <p:tags r:id="rId17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all Instructions &amp; Guidelines" id="{7D5D17DA-1C19-443D-8AEC-671BBBA8FB95}">
          <p14:sldIdLst>
            <p14:sldId id="2147171941"/>
            <p14:sldId id="2147171942"/>
            <p14:sldId id="2147171949"/>
            <p14:sldId id="2147171950"/>
            <p14:sldId id="2147171945"/>
            <p14:sldId id="2147171930"/>
            <p14:sldId id="2147171951"/>
            <p14:sldId id="2147171953"/>
          </p14:sldIdLst>
        </p14:section>
        <p14:section name="Section Slides" id="{1ED56214-C89A-4CF0-839A-E042AF7DB7E3}">
          <p14:sldIdLst/>
        </p14:section>
        <p14:section name="Slide Layouts" id="{373E52A8-08CD-46C2-8CAA-3590AA41E234}">
          <p14:sldIdLst/>
        </p14:section>
      </p14:sectionLst>
    </p:ext>
    <p:ext uri="{EFAFB233-063F-42B5-8137-9DF3F51BA10A}">
      <p15:sldGuideLst xmlns:p15="http://schemas.microsoft.com/office/powerpoint/2012/main">
        <p15:guide id="27" orient="horz" pos="3120" userDrawn="1">
          <p15:clr>
            <a:srgbClr val="A4A3A4"/>
          </p15:clr>
        </p15:guide>
        <p15:guide id="28" pos="3840" userDrawn="1">
          <p15:clr>
            <a:srgbClr val="A4A3A4"/>
          </p15:clr>
        </p15:guide>
        <p15:guide id="29" pos="3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 DeLeo" initials="LD" lastIdx="3" clrIdx="0"/>
  <p:cmAuthor id="2" name="Geddes, AnnMarie" initials="GA" lastIdx="5" clrIdx="1"/>
  <p:cmAuthor id="3" name="Melissa Mathews" initials="MM" lastIdx="1" clrIdx="2"/>
  <p:cmAuthor id="4" name="Dana Kelly" initials="DK" lastIdx="1" clrIdx="3"/>
  <p:cmAuthor id="5" name="Bennett, Sydney" initials="BS" lastIdx="6" clrIdx="4"/>
  <p:cmAuthor id="6" name="Regina LeMere" initials="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28AA62"/>
    <a:srgbClr val="153755"/>
    <a:srgbClr val="EDEDED"/>
    <a:srgbClr val="F7F7F7"/>
    <a:srgbClr val="767676"/>
    <a:srgbClr val="28AA61"/>
    <a:srgbClr val="1C6FB9"/>
    <a:srgbClr val="1F844D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344D84-9AFB-497E-A393-DC336BA19D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4" autoAdjust="0"/>
    <p:restoredTop sz="94626"/>
  </p:normalViewPr>
  <p:slideViewPr>
    <p:cSldViewPr snapToGrid="0">
      <p:cViewPr varScale="1">
        <p:scale>
          <a:sx n="108" d="100"/>
          <a:sy n="108" d="100"/>
        </p:scale>
        <p:origin x="168" y="96"/>
      </p:cViewPr>
      <p:guideLst>
        <p:guide orient="horz" pos="3120"/>
        <p:guide pos="3840"/>
        <p:guide pos="3912"/>
      </p:guideLst>
    </p:cSldViewPr>
  </p:slideViewPr>
  <p:outlineViewPr>
    <p:cViewPr>
      <p:scale>
        <a:sx n="33" d="100"/>
        <a:sy n="33" d="100"/>
      </p:scale>
      <p:origin x="0" y="-32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735" cy="461489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3" y="2"/>
            <a:ext cx="3037735" cy="461489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E32258-FB80-45A8-9B74-1683BE9BBCA6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773014"/>
            <a:ext cx="7010400" cy="461489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z="700">
                <a:solidFill>
                  <a:srgbClr val="7F7F7F"/>
                </a:solidFill>
                <a:latin typeface="Arial" panose="020B0604020202020204" pitchFamily="34" charset="0"/>
              </a:rPr>
              <a:t>Company Internal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3" y="8773014"/>
            <a:ext cx="3037735" cy="461489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3D88DF-F55F-4059-A130-039F3A2BD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447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735" cy="461489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3" y="2"/>
            <a:ext cx="3037735" cy="461489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595965-5128-43C4-93B7-052CCC0E0867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3738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7" y="4386508"/>
            <a:ext cx="5609588" cy="4156549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773014"/>
            <a:ext cx="7010400" cy="461489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Company Internal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3" y="8773014"/>
            <a:ext cx="3037735" cy="461489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7FC6C9-3F2A-4303-AD26-6D1FDF07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914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3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rancesca-tosolini-XyGvEj587Mc-unsplash.jpeg" descr="francesca-tosolini-XyGvEj587Mc-unsplash.jpeg">
            <a:extLst>
              <a:ext uri="{FF2B5EF4-FFF2-40B4-BE49-F238E27FC236}">
                <a16:creationId xmlns:a16="http://schemas.microsoft.com/office/drawing/2014/main" id="{56220BC8-94F6-CB44-96CE-FF4A1DE16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360450" y="1438508"/>
            <a:ext cx="4064618" cy="406461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E2D278-6769-9345-9551-D31D97C61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216" y="4461692"/>
            <a:ext cx="3423005" cy="30767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050" b="0" i="0" kern="1000" spc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D7184-6C11-CF42-9352-178236D5B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105" y="4887712"/>
            <a:ext cx="3417998" cy="349250"/>
          </a:xfrm>
          <a:prstGeom prst="rect">
            <a:avLst/>
          </a:prstGeom>
        </p:spPr>
        <p:txBody>
          <a:bodyPr lIns="0"/>
          <a:lstStyle>
            <a:lvl1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00, </a:t>
            </a:r>
            <a:fld id="{0083A71A-E5D3-1E45-91F9-148CED7C64EB}" type="datetimeyyyy">
              <a:rPr lang="en-US" smtClean="0"/>
              <a:t>2023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1D8E50-C2A3-3B4A-A38C-B142C9D42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2DF69A7F-B09F-024A-8E27-3280B54B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823" y="2236787"/>
            <a:ext cx="346710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edit agenda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95B3F9-079E-C643-8AF2-95EDCAF8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1661983"/>
            <a:ext cx="1162754" cy="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3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101D73EB-D908-734B-87ED-74C3BC237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933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A5368-E486-A146-B9BC-164DAE9D3F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9FE974-FAC0-8F43-AE80-68F4C5FEF2F3}"/>
              </a:ext>
            </a:extLst>
          </p:cNvPr>
          <p:cNvSpPr/>
          <p:nvPr userDrawn="1"/>
        </p:nvSpPr>
        <p:spPr>
          <a:xfrm>
            <a:off x="1360450" y="1342972"/>
            <a:ext cx="4064618" cy="4064619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9" name="Title 31">
            <a:extLst>
              <a:ext uri="{FF2B5EF4-FFF2-40B4-BE49-F238E27FC236}">
                <a16:creationId xmlns:a16="http://schemas.microsoft.com/office/drawing/2014/main" id="{0F363D62-F3D1-B54A-B540-7BAE3C9C7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7411" y="2054173"/>
            <a:ext cx="3468411" cy="1865080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slide title here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0F86E43-8335-CD4D-BB37-2BC49A63F4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117" y="6361435"/>
            <a:ext cx="1161294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101D73EB-D908-734B-87ED-74C3BC237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933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A5368-E486-A146-B9BC-164DAE9D3F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9FE974-FAC0-8F43-AE80-68F4C5FEF2F3}"/>
              </a:ext>
            </a:extLst>
          </p:cNvPr>
          <p:cNvSpPr/>
          <p:nvPr userDrawn="1"/>
        </p:nvSpPr>
        <p:spPr>
          <a:xfrm>
            <a:off x="4035412" y="1342097"/>
            <a:ext cx="4114800" cy="4114800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9" name="Title 31">
            <a:extLst>
              <a:ext uri="{FF2B5EF4-FFF2-40B4-BE49-F238E27FC236}">
                <a16:creationId xmlns:a16="http://schemas.microsoft.com/office/drawing/2014/main" id="{0F363D62-F3D1-B54A-B540-7BAE3C9C7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1760" y="2053297"/>
            <a:ext cx="346841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 title here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312767-ACF9-4342-BC8B-A35558942C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117" y="6361435"/>
            <a:ext cx="1161294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79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33AA4CBD-F108-C842-82D7-581B15E41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5996" y="724808"/>
            <a:ext cx="5407511" cy="540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BCF6430-756E-FE4E-8C97-164BBD9153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810" y="5665735"/>
            <a:ext cx="1161291" cy="2475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C0CD0E-8269-C248-9B6B-FDE10DA93EAD}"/>
              </a:ext>
            </a:extLst>
          </p:cNvPr>
          <p:cNvSpPr/>
          <p:nvPr userDrawn="1"/>
        </p:nvSpPr>
        <p:spPr>
          <a:xfrm>
            <a:off x="688488" y="729088"/>
            <a:ext cx="5407512" cy="5404104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46A56-60AF-6941-9557-37837819EC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620" y="2423921"/>
            <a:ext cx="4480171" cy="1356042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spcBef>
                <a:spcPts val="0"/>
              </a:spcBef>
              <a:defRPr sz="3600"/>
            </a:lvl1pPr>
          </a:lstStyle>
          <a:p>
            <a:pPr lvl="0"/>
            <a:r>
              <a:rPr lang="en-US" dirty="0"/>
              <a:t>Section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E9608F-BC10-1B45-A0D6-F94F07CFD375}"/>
              </a:ext>
            </a:extLst>
          </p:cNvPr>
          <p:cNvSpPr/>
          <p:nvPr userDrawn="1"/>
        </p:nvSpPr>
        <p:spPr>
          <a:xfrm>
            <a:off x="9910916" y="6238568"/>
            <a:ext cx="2281084" cy="619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26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33AA4CBD-F108-C842-82D7-581B15E41E6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269745" y="1371600"/>
            <a:ext cx="5486400" cy="54864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C0CD0E-8269-C248-9B6B-FDE10DA93EAD}"/>
              </a:ext>
            </a:extLst>
          </p:cNvPr>
          <p:cNvSpPr/>
          <p:nvPr userDrawn="1"/>
        </p:nvSpPr>
        <p:spPr>
          <a:xfrm>
            <a:off x="9756145" y="0"/>
            <a:ext cx="1356898" cy="1371600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46A56-60AF-6941-9557-37837819EC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027" y="1371600"/>
            <a:ext cx="3318337" cy="4310743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slide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F75259-719B-A749-A0AA-B4C4F38086F5}"/>
              </a:ext>
            </a:extLst>
          </p:cNvPr>
          <p:cNvSpPr>
            <a:spLocks noChangeAspect="1"/>
          </p:cNvSpPr>
          <p:nvPr userDrawn="1"/>
        </p:nvSpPr>
        <p:spPr>
          <a:xfrm>
            <a:off x="11113043" y="1371600"/>
            <a:ext cx="379931" cy="384047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82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C069-F7F4-BD43-BDA9-0569CD087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81" y="296361"/>
            <a:ext cx="10929937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98C9955-992C-924A-877D-EFA4693ADF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5349" y="1143000"/>
            <a:ext cx="10815637" cy="5029200"/>
          </a:xfrm>
          <a:prstGeom prst="rect">
            <a:avLst/>
          </a:prstGeom>
        </p:spPr>
        <p:txBody>
          <a:bodyPr tIns="0"/>
          <a:lstStyle>
            <a:lvl1pPr marL="27432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359E0C2-4A41-BE44-935F-9A88298D00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67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or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C069-F7F4-BD43-BDA9-0569CD087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81" y="296361"/>
            <a:ext cx="10929937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359E0C2-4A41-BE44-935F-9A88298D00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1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or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4CECE6-9C8C-EA47-950C-8886EA8997A8}"/>
              </a:ext>
            </a:extLst>
          </p:cNvPr>
          <p:cNvSpPr/>
          <p:nvPr userDrawn="1"/>
        </p:nvSpPr>
        <p:spPr>
          <a:xfrm>
            <a:off x="662608" y="5715214"/>
            <a:ext cx="10840279" cy="46699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FB5A75-2C2D-F749-A05C-C3DC8E068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298" y="296361"/>
            <a:ext cx="10933044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5DC9823-BB36-274D-A904-71B3A3A04F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608" y="5715214"/>
            <a:ext cx="10840280" cy="466999"/>
          </a:xfrm>
          <a:prstGeom prst="rect">
            <a:avLst/>
          </a:prstGeom>
        </p:spPr>
        <p:txBody>
          <a:bodyPr tIns="0" anchor="ctr" anchorCtr="0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takeaway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1547790-F6C7-6F4C-BC69-B083F438C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843" y="1157775"/>
            <a:ext cx="10933044" cy="4306807"/>
          </a:xfrm>
          <a:prstGeom prst="rect">
            <a:avLst/>
          </a:prstGeom>
        </p:spPr>
        <p:txBody>
          <a:bodyPr tIns="0"/>
          <a:lstStyle>
            <a:lvl1pPr marL="27432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EEFA507-1406-1441-914B-3F7288487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5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D363753-C8E6-484F-A72B-D4C030BA06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234" y="1155040"/>
            <a:ext cx="5294471" cy="5028784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A26A991-2C20-AD43-AED1-DB7549066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55040"/>
            <a:ext cx="5184708" cy="5028784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066734-5E8E-4D4F-87CA-F0A3F92EA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833" y="292089"/>
            <a:ext cx="10933946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0632F2F-9BAE-124C-8257-8D12C8DAF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9AD63C-FE5A-A548-B4AD-1D8887B6F0D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076525"/>
            <a:ext cx="0" cy="5107299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66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6D49E4-D175-A140-9384-DCE4792CC96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D363753-C8E6-484F-A72B-D4C030BA06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38" y="1155040"/>
            <a:ext cx="5296802" cy="5028784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A26A991-2C20-AD43-AED1-DB7549066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55040"/>
            <a:ext cx="5184708" cy="5028784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066734-5E8E-4D4F-87CA-F0A3F92EA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844" y="302358"/>
            <a:ext cx="5296802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0632F2F-9BAE-124C-8257-8D12C8DAF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AFA935-30C1-B84B-873D-668D776F1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7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6D49E4-D175-A140-9384-DCE4792CC96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D363753-C8E6-484F-A72B-D4C030BA06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38" y="1151476"/>
            <a:ext cx="5294391" cy="5032348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A26A991-2C20-AD43-AED1-DB7549066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51474"/>
            <a:ext cx="5184708" cy="5032350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066734-5E8E-4D4F-87CA-F0A3F92EA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54" y="293891"/>
            <a:ext cx="5294391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AFA935-30C1-B84B-873D-668D776F1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9AEC0F-7CCF-AD4D-9702-4143D4F697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117" y="6361435"/>
            <a:ext cx="1161294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10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9">
            <a:extLst>
              <a:ext uri="{FF2B5EF4-FFF2-40B4-BE49-F238E27FC236}">
                <a16:creationId xmlns:a16="http://schemas.microsoft.com/office/drawing/2014/main" id="{CADE1A4D-7816-5A41-A884-C5A054D5B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"/>
          <a:stretch/>
        </p:blipFill>
        <p:spPr>
          <a:xfrm>
            <a:off x="-22859" y="0"/>
            <a:ext cx="1221486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360450" y="1438508"/>
            <a:ext cx="4064618" cy="406461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E2D278-6769-9345-9551-D31D97C61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216" y="4461692"/>
            <a:ext cx="3423005" cy="30767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050" b="0" i="0" kern="1000" spc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D7184-6C11-CF42-9352-178236D5B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105" y="4887712"/>
            <a:ext cx="3417998" cy="349250"/>
          </a:xfrm>
          <a:prstGeom prst="rect">
            <a:avLst/>
          </a:prstGeom>
        </p:spPr>
        <p:txBody>
          <a:bodyPr lIns="0"/>
          <a:lstStyle>
            <a:lvl1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00, </a:t>
            </a:r>
            <a:fld id="{0083A71A-E5D3-1E45-91F9-148CED7C64EB}" type="datetimeyyyy">
              <a:rPr lang="en-US" smtClean="0"/>
              <a:pPr lvl="0"/>
              <a:t>2023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1D8E50-C2A3-3B4A-A38C-B142C9D42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2DF69A7F-B09F-024A-8E27-3280B54B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823" y="2236787"/>
            <a:ext cx="346710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agenda 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95B3F9-079E-C643-8AF2-95EDCAF8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1661983"/>
            <a:ext cx="1162754" cy="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24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6D49E4-D175-A140-9384-DCE4792CC96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D363753-C8E6-484F-A72B-D4C030BA06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57" y="1146863"/>
            <a:ext cx="5294391" cy="5036961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A26A991-2C20-AD43-AED1-DB7549066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46862"/>
            <a:ext cx="5184708" cy="5036961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066734-5E8E-4D4F-87CA-F0A3F92EA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54" y="293891"/>
            <a:ext cx="5294391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AFA935-30C1-B84B-873D-668D776F1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63D327-C030-BA43-B5CE-EDB3D47B5B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117" y="6361435"/>
            <a:ext cx="1161294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7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42C9D6-D74E-6F4B-844B-3642CDBCD9E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6D49E4-D175-A140-9384-DCE4792CC96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D363753-C8E6-484F-A72B-D4C030BA06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57" y="1146864"/>
            <a:ext cx="5266778" cy="5036960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A26A991-2C20-AD43-AED1-DB7549066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46862"/>
            <a:ext cx="5184708" cy="5036961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066734-5E8E-4D4F-87CA-F0A3F92EA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54" y="293891"/>
            <a:ext cx="5294391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AFA935-30C1-B84B-873D-668D776F1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63D327-C030-BA43-B5CE-EDB3D47B5B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117" y="6361435"/>
            <a:ext cx="1161294" cy="2475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2A1663-F0A2-3449-B30A-8D8102AB0261}"/>
              </a:ext>
            </a:extLst>
          </p:cNvPr>
          <p:cNvSpPr txBox="1"/>
          <p:nvPr userDrawn="1"/>
        </p:nvSpPr>
        <p:spPr>
          <a:xfrm>
            <a:off x="789523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Resideo Confidential - © 2022 Resideo Technologies, Inc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D3081-81F2-2242-A1FA-4CEDC55E7FE5}"/>
              </a:ext>
            </a:extLst>
          </p:cNvPr>
          <p:cNvSpPr txBox="1"/>
          <p:nvPr userDrawn="1"/>
        </p:nvSpPr>
        <p:spPr>
          <a:xfrm>
            <a:off x="589046" y="6465038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67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ED6FC17-3BD7-FE4F-A7FB-E6909353BB82}"/>
              </a:ext>
            </a:extLst>
          </p:cNvPr>
          <p:cNvSpPr/>
          <p:nvPr userDrawn="1"/>
        </p:nvSpPr>
        <p:spPr>
          <a:xfrm>
            <a:off x="653642" y="5701740"/>
            <a:ext cx="10858210" cy="466999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8626665-0300-9D46-99B2-6FACAEFED4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357" y="1146864"/>
            <a:ext cx="5261669" cy="4332618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15A2A65-D664-F34C-96AF-A31574C480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46864"/>
            <a:ext cx="5184708" cy="4341174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A01F79-5750-C443-A1EF-F8207115CE6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076525"/>
            <a:ext cx="0" cy="4411513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BE3D206-43DE-8841-95D8-ED1BE4CED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843" y="295327"/>
            <a:ext cx="10911985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48D4E79-2B6B-DC40-B7C5-FB79012BA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99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4768C03-920C-4580-9E23-BCCFD62599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91" y="5701740"/>
            <a:ext cx="10858209" cy="466999"/>
          </a:xfrm>
          <a:prstGeom prst="rect">
            <a:avLst/>
          </a:prstGeom>
          <a:solidFill>
            <a:srgbClr val="D22730"/>
          </a:solidFill>
        </p:spPr>
        <p:txBody>
          <a:bodyPr tIns="0" anchor="ctr" anchorCtr="0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takeaway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3D206-43DE-8841-95D8-ED1BE4CED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498" y="293891"/>
            <a:ext cx="10911985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8626665-0300-9D46-99B2-6FACAEFED4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358" y="1146864"/>
            <a:ext cx="5266774" cy="4341173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15A2A65-D664-F34C-96AF-A31574C480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46863"/>
            <a:ext cx="5184708" cy="4341174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A01F79-5750-C443-A1EF-F8207115CE6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076525"/>
            <a:ext cx="0" cy="4285889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D0BB4919-2872-AB4D-97E8-8D3B280AD9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0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0A7D92-7F7C-5548-A934-BF1112FE67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86" y="293891"/>
            <a:ext cx="10950539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F123FF5-CD52-864A-9E1E-B7DD1CB4C0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356" y="1146863"/>
            <a:ext cx="5496133" cy="5036449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1A8F6C-4810-9845-AA11-39D1757201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110070"/>
            <a:ext cx="5419725" cy="507324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 here which will auto-crop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6007D649-D427-1A4F-B8E8-AC8FCDF31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0A7D92-7F7C-5548-A934-BF1112FE67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960" y="293891"/>
            <a:ext cx="10946765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1A8F6C-4810-9845-AA11-39D1757201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01653" y="1110070"/>
            <a:ext cx="5404548" cy="457776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 here which will auto-crop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F123FF5-CD52-864A-9E1E-B7DD1CB4C0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357" y="1146863"/>
            <a:ext cx="5414072" cy="4411513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E7969FF-58B1-1248-B504-88AFF46F6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CD1146B-A056-4441-AD5D-554E5CE1B4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148" y="5711138"/>
            <a:ext cx="10826052" cy="457602"/>
          </a:xfrm>
          <a:prstGeom prst="rect">
            <a:avLst/>
          </a:prstGeom>
          <a:solidFill>
            <a:srgbClr val="D22730"/>
          </a:solidFill>
        </p:spPr>
        <p:txBody>
          <a:bodyPr tIns="0" anchor="ctr" anchorCtr="0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takeaway</a:t>
            </a:r>
          </a:p>
        </p:txBody>
      </p:sp>
    </p:spTree>
    <p:extLst>
      <p:ext uri="{BB962C8B-B14F-4D97-AF65-F5344CB8AC3E}">
        <p14:creationId xmlns:p14="http://schemas.microsoft.com/office/powerpoint/2010/main" val="3903552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te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BE3D206-43DE-8841-95D8-ED1BE4CED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18" y="293891"/>
            <a:ext cx="10934342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8626665-0300-9D46-99B2-6FACAEFED4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38" y="1150096"/>
            <a:ext cx="5184717" cy="4337942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15A2A65-D664-F34C-96AF-A31574C480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50094"/>
            <a:ext cx="5184708" cy="4337944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A01F79-5750-C443-A1EF-F8207115CE6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076525"/>
            <a:ext cx="0" cy="4411513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48D4E79-2B6B-DC40-B7C5-FB79012BA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77F6690-B031-2742-B3C4-8CE2F78E9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83" y="5715214"/>
            <a:ext cx="10858209" cy="453525"/>
          </a:xfrm>
          <a:prstGeom prst="rect">
            <a:avLst/>
          </a:prstGeom>
          <a:solidFill>
            <a:srgbClr val="D22730"/>
          </a:solidFill>
        </p:spPr>
        <p:txBody>
          <a:bodyPr tIns="0" anchor="ctr" anchorCtr="0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takeaway</a:t>
            </a:r>
          </a:p>
        </p:txBody>
      </p:sp>
    </p:spTree>
    <p:extLst>
      <p:ext uri="{BB962C8B-B14F-4D97-AF65-F5344CB8AC3E}">
        <p14:creationId xmlns:p14="http://schemas.microsoft.com/office/powerpoint/2010/main" val="1479749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B01A14-9A2E-B04E-BFDF-0544DC0856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9939" y="703384"/>
            <a:ext cx="10831914" cy="549812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 dirty="0"/>
              <a:t>          Click icon to edit picture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36A2D05-E7E8-4AEC-A55F-D10C8CF55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0861" y="1863053"/>
            <a:ext cx="4138047" cy="3201316"/>
          </a:xfrm>
          <a:prstGeom prst="rect">
            <a:avLst/>
          </a:prstGeom>
        </p:spPr>
        <p:txBody>
          <a:bodyPr tIns="0"/>
          <a:lstStyle>
            <a:lvl1pPr>
              <a:lnSpc>
                <a:spcPct val="130000"/>
              </a:lnSpc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here to edit body copy; keep this information concise. If possible, information should be no longer than this text box.</a:t>
            </a:r>
          </a:p>
          <a:p>
            <a:pPr lvl="0"/>
            <a:r>
              <a:rPr lang="en-US" dirty="0"/>
              <a:t>Click here to edit body copy; keep this information concise. If possible, information should be no longer than this text box.</a:t>
            </a:r>
          </a:p>
          <a:p>
            <a:pPr lvl="0"/>
            <a:r>
              <a:rPr lang="en-US" dirty="0"/>
              <a:t>Click here to edit body copy; keep this information concise. If possible, information should be no longer than this text box.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1CD238-1691-F743-B70A-548D5C967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496D9A-8A4A-6349-85D1-F91A74601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61" y="6361435"/>
            <a:ext cx="1161291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54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B01A14-9A2E-B04E-BFDF-0544DC0856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3642" y="692554"/>
            <a:ext cx="10858210" cy="50226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 dirty="0"/>
              <a:t>          Click icon to edit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051B037-E802-3D44-B874-17570E29D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0861" y="1593528"/>
            <a:ext cx="4138047" cy="3201316"/>
          </a:xfrm>
          <a:prstGeom prst="rect">
            <a:avLst/>
          </a:prstGeom>
        </p:spPr>
        <p:txBody>
          <a:bodyPr tIns="0"/>
          <a:lstStyle>
            <a:lvl1pPr>
              <a:lnSpc>
                <a:spcPct val="130000"/>
              </a:lnSpc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here to edit body copy; keep this information concise. If possible, information should be no longer than this text box.</a:t>
            </a:r>
          </a:p>
          <a:p>
            <a:pPr lvl="0"/>
            <a:r>
              <a:rPr lang="en-US" dirty="0"/>
              <a:t>Click here to edit body copy; keep this information concise. If possible, information should be no longer than this text box.</a:t>
            </a:r>
          </a:p>
          <a:p>
            <a:pPr lvl="0"/>
            <a:r>
              <a:rPr lang="en-US" dirty="0"/>
              <a:t>Click here to edit body copy; keep this information concise. If possible, information should be no longer than this text box.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1CD238-1691-F743-B70A-548D5C967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F47506C-039E-9340-ACCE-6BABBB68DF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61" y="6361435"/>
            <a:ext cx="1161291" cy="24757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258BF21-C9AF-F445-8F7D-0615E1F92A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642" y="5715214"/>
            <a:ext cx="10858210" cy="466999"/>
          </a:xfrm>
          <a:prstGeom prst="rect">
            <a:avLst/>
          </a:prstGeom>
          <a:solidFill>
            <a:srgbClr val="D22730"/>
          </a:solidFill>
        </p:spPr>
        <p:txBody>
          <a:bodyPr tIns="0" anchor="ctr" anchorCtr="0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takeaway</a:t>
            </a:r>
          </a:p>
        </p:txBody>
      </p:sp>
    </p:spTree>
    <p:extLst>
      <p:ext uri="{BB962C8B-B14F-4D97-AF65-F5344CB8AC3E}">
        <p14:creationId xmlns:p14="http://schemas.microsoft.com/office/powerpoint/2010/main" val="241632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9C24715-FE90-DF45-B706-DE10BBA0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235" y="293891"/>
            <a:ext cx="10901680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220C26-8F1B-9F4B-AC9F-B09404DD8281}"/>
              </a:ext>
            </a:extLst>
          </p:cNvPr>
          <p:cNvSpPr/>
          <p:nvPr userDrawn="1"/>
        </p:nvSpPr>
        <p:spPr>
          <a:xfrm>
            <a:off x="684785" y="995686"/>
            <a:ext cx="5257800" cy="365760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D363753-C8E6-484F-A72B-D4C030BA06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785" y="1524473"/>
            <a:ext cx="5075936" cy="1747047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25744C-F731-A14A-B543-FFC80083B2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783" y="949167"/>
            <a:ext cx="5075937" cy="351793"/>
          </a:xfrm>
          <a:prstGeom prst="rect">
            <a:avLst/>
          </a:prstGeom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enter header / subhead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2C9F76-DA69-004D-BA6E-FBB2986B3FAF}"/>
              </a:ext>
            </a:extLst>
          </p:cNvPr>
          <p:cNvSpPr/>
          <p:nvPr userDrawn="1"/>
        </p:nvSpPr>
        <p:spPr>
          <a:xfrm>
            <a:off x="6222322" y="995686"/>
            <a:ext cx="5257800" cy="365760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30C5016-D273-7248-A41D-FE32AC2393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2322" y="1524473"/>
            <a:ext cx="5075936" cy="1747047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202BD28E-E5C7-A946-8EBA-50B1339E5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2320" y="949167"/>
            <a:ext cx="5075937" cy="351793"/>
          </a:xfrm>
          <a:prstGeom prst="rect">
            <a:avLst/>
          </a:prstGeom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enter header / subhead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F6114B-A741-3746-A83B-D15B2B2BF178}"/>
              </a:ext>
            </a:extLst>
          </p:cNvPr>
          <p:cNvSpPr/>
          <p:nvPr userDrawn="1"/>
        </p:nvSpPr>
        <p:spPr>
          <a:xfrm>
            <a:off x="684785" y="3721952"/>
            <a:ext cx="5257800" cy="365760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120FB49-EAE3-7F47-8A0C-AC2F32DC00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785" y="4250739"/>
            <a:ext cx="5075936" cy="1747047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4583EA56-3BDD-724E-A906-DD3D5C0C44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4783" y="3675433"/>
            <a:ext cx="5075937" cy="351793"/>
          </a:xfrm>
          <a:prstGeom prst="rect">
            <a:avLst/>
          </a:prstGeom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enter header / subhead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1EF7C6-E3DB-404F-8E37-449857815DA4}"/>
              </a:ext>
            </a:extLst>
          </p:cNvPr>
          <p:cNvSpPr/>
          <p:nvPr userDrawn="1"/>
        </p:nvSpPr>
        <p:spPr>
          <a:xfrm>
            <a:off x="6222322" y="3721952"/>
            <a:ext cx="5257800" cy="365760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FF7A60D-EA8C-B94B-B207-E39E239428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2322" y="4250739"/>
            <a:ext cx="5075936" cy="1747047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6EB5025A-4DDC-A342-A521-74BA990831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2320" y="3675433"/>
            <a:ext cx="5075937" cy="351793"/>
          </a:xfrm>
          <a:prstGeom prst="rect">
            <a:avLst/>
          </a:prstGeom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enter header / subhead</a:t>
            </a:r>
          </a:p>
        </p:txBody>
      </p:sp>
      <p:pic>
        <p:nvPicPr>
          <p:cNvPr id="41" name="Picture 40" descr="Text&#10;&#10;Description automatically generated">
            <a:extLst>
              <a:ext uri="{FF2B5EF4-FFF2-40B4-BE49-F238E27FC236}">
                <a16:creationId xmlns:a16="http://schemas.microsoft.com/office/drawing/2014/main" id="{0BDBF96A-E832-2448-BD38-886CB3B1C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61" y="6361435"/>
            <a:ext cx="1161291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55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5">
            <a:extLst>
              <a:ext uri="{FF2B5EF4-FFF2-40B4-BE49-F238E27FC236}">
                <a16:creationId xmlns:a16="http://schemas.microsoft.com/office/drawing/2014/main" id="{C616033A-D203-D445-8881-6558451AA8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360450" y="1438508"/>
            <a:ext cx="4064618" cy="406461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E2D278-6769-9345-9551-D31D97C61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216" y="4461692"/>
            <a:ext cx="3423005" cy="30767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050" b="0" i="0" kern="1000" spc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D7184-6C11-CF42-9352-178236D5B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105" y="4887712"/>
            <a:ext cx="3417998" cy="349250"/>
          </a:xfrm>
          <a:prstGeom prst="rect">
            <a:avLst/>
          </a:prstGeom>
        </p:spPr>
        <p:txBody>
          <a:bodyPr lIns="0"/>
          <a:lstStyle>
            <a:lvl1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00, </a:t>
            </a:r>
            <a:fld id="{0083A71A-E5D3-1E45-91F9-148CED7C64EB}" type="datetimeyyyy">
              <a:rPr lang="en-US" smtClean="0"/>
              <a:pPr lvl="0"/>
              <a:t>2023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1D8E50-C2A3-3B4A-A38C-B142C9D42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2DF69A7F-B09F-024A-8E27-3280B54B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823" y="2236787"/>
            <a:ext cx="346710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edit agenda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95B3F9-079E-C643-8AF2-95EDCAF8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1661983"/>
            <a:ext cx="1162754" cy="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60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9C24715-FE90-DF45-B706-DE10BBA0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946" y="293891"/>
            <a:ext cx="10901680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41" name="Picture 40" descr="Text&#10;&#10;Description automatically generated">
            <a:extLst>
              <a:ext uri="{FF2B5EF4-FFF2-40B4-BE49-F238E27FC236}">
                <a16:creationId xmlns:a16="http://schemas.microsoft.com/office/drawing/2014/main" id="{0BDBF96A-E832-2448-BD38-886CB3B1C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61" y="6361435"/>
            <a:ext cx="1161291" cy="247572"/>
          </a:xfrm>
          <a:prstGeom prst="rect">
            <a:avLst/>
          </a:prstGeom>
        </p:spPr>
      </p:pic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9CD47A38-A480-9849-9B83-41F17E154C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84" y="1178536"/>
            <a:ext cx="5225127" cy="2323461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611A7C7-06CE-CE4E-9FF2-C7ACF0474E56}"/>
              </a:ext>
            </a:extLst>
          </p:cNvPr>
          <p:cNvCxnSpPr/>
          <p:nvPr userDrawn="1"/>
        </p:nvCxnSpPr>
        <p:spPr>
          <a:xfrm>
            <a:off x="6095999" y="1195131"/>
            <a:ext cx="0" cy="497626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69772B-D524-0844-A3BE-9EEA73174528}"/>
              </a:ext>
            </a:extLst>
          </p:cNvPr>
          <p:cNvCxnSpPr/>
          <p:nvPr userDrawn="1"/>
        </p:nvCxnSpPr>
        <p:spPr>
          <a:xfrm>
            <a:off x="684784" y="3647975"/>
            <a:ext cx="108270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8945C99-F7C6-2C4D-BFCE-D7241777AA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2088" y="1178536"/>
            <a:ext cx="5225125" cy="2323463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B0CD362-E95D-2C44-A5DF-C338422F2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356" y="3793952"/>
            <a:ext cx="5234550" cy="2377440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FBDA97F-7878-3E41-987A-80CE7D6EF3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2094" y="3793952"/>
            <a:ext cx="5234547" cy="2377440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12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9C24715-FE90-DF45-B706-DE10BBA0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946" y="293891"/>
            <a:ext cx="10901680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D363753-C8E6-484F-A72B-D4C030BA06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784" y="1018096"/>
            <a:ext cx="5235247" cy="2107256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pic>
        <p:nvPicPr>
          <p:cNvPr id="41" name="Picture 40" descr="Text&#10;&#10;Description automatically generated">
            <a:extLst>
              <a:ext uri="{FF2B5EF4-FFF2-40B4-BE49-F238E27FC236}">
                <a16:creationId xmlns:a16="http://schemas.microsoft.com/office/drawing/2014/main" id="{0BDBF96A-E832-2448-BD38-886CB3B1C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61" y="6361435"/>
            <a:ext cx="1161291" cy="24757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AE56F4-49A8-2A46-9E1A-96C37C693A55}"/>
              </a:ext>
            </a:extLst>
          </p:cNvPr>
          <p:cNvCxnSpPr>
            <a:cxnSpLocks/>
          </p:cNvCxnSpPr>
          <p:nvPr userDrawn="1"/>
        </p:nvCxnSpPr>
        <p:spPr>
          <a:xfrm>
            <a:off x="6070863" y="1018095"/>
            <a:ext cx="0" cy="45248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E43E3A-4CFA-FB46-B85C-8247CD81FE78}"/>
              </a:ext>
            </a:extLst>
          </p:cNvPr>
          <p:cNvCxnSpPr/>
          <p:nvPr userDrawn="1"/>
        </p:nvCxnSpPr>
        <p:spPr>
          <a:xfrm>
            <a:off x="680147" y="3271103"/>
            <a:ext cx="1080065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308E793-590F-694C-B93C-5744B8D045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784" y="3421931"/>
            <a:ext cx="5235247" cy="2107256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D219F7E-6DB2-5C4F-8FD9-A033E36FAC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736" y="1018096"/>
            <a:ext cx="5235247" cy="2107256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375C5E3-02C9-E644-A385-7615E2325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3736" y="3421931"/>
            <a:ext cx="5235247" cy="2107256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FD4B44-CCEC-394C-AC8F-DDBCA3E3A3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147" y="5704319"/>
            <a:ext cx="10827068" cy="452438"/>
          </a:xfrm>
          <a:prstGeom prst="rect">
            <a:avLst/>
          </a:prstGeom>
          <a:solidFill>
            <a:srgbClr val="D22730"/>
          </a:solidFill>
        </p:spPr>
        <p:txBody>
          <a:bodyPr tIns="0" anchor="ctr" anchorCtr="0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takeaway</a:t>
            </a:r>
          </a:p>
        </p:txBody>
      </p:sp>
    </p:spTree>
    <p:extLst>
      <p:ext uri="{BB962C8B-B14F-4D97-AF65-F5344CB8AC3E}">
        <p14:creationId xmlns:p14="http://schemas.microsoft.com/office/powerpoint/2010/main" val="379803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9C24715-FE90-DF45-B706-DE10BBA0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771" y="293891"/>
            <a:ext cx="10901680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30C5016-D273-7248-A41D-FE32AC2393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5185" y="1103522"/>
            <a:ext cx="2450191" cy="4868653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pic>
        <p:nvPicPr>
          <p:cNvPr id="41" name="Picture 40" descr="Text&#10;&#10;Description automatically generated">
            <a:extLst>
              <a:ext uri="{FF2B5EF4-FFF2-40B4-BE49-F238E27FC236}">
                <a16:creationId xmlns:a16="http://schemas.microsoft.com/office/drawing/2014/main" id="{0BDBF96A-E832-2448-BD38-886CB3B1C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61" y="6361435"/>
            <a:ext cx="1161291" cy="24757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CE7BD4-5C49-AC40-AC7A-89BF09DE7038}"/>
              </a:ext>
            </a:extLst>
          </p:cNvPr>
          <p:cNvCxnSpPr>
            <a:cxnSpLocks/>
          </p:cNvCxnSpPr>
          <p:nvPr userDrawn="1"/>
        </p:nvCxnSpPr>
        <p:spPr>
          <a:xfrm>
            <a:off x="3303836" y="1103522"/>
            <a:ext cx="0" cy="48686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B431EF4-7C0A-974B-8929-48BDDEBB81CB}"/>
              </a:ext>
            </a:extLst>
          </p:cNvPr>
          <p:cNvCxnSpPr>
            <a:cxnSpLocks/>
          </p:cNvCxnSpPr>
          <p:nvPr userDrawn="1"/>
        </p:nvCxnSpPr>
        <p:spPr>
          <a:xfrm>
            <a:off x="6098367" y="1103522"/>
            <a:ext cx="0" cy="48686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498D307-E435-9D4B-A4ED-A943BDF18C36}"/>
              </a:ext>
            </a:extLst>
          </p:cNvPr>
          <p:cNvCxnSpPr>
            <a:cxnSpLocks/>
          </p:cNvCxnSpPr>
          <p:nvPr userDrawn="1"/>
        </p:nvCxnSpPr>
        <p:spPr>
          <a:xfrm>
            <a:off x="8892897" y="1103522"/>
            <a:ext cx="0" cy="48686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84D5B19D-0AFA-234E-A4FF-627C5F863D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059" y="1103522"/>
            <a:ext cx="2450191" cy="486865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BECC5D24-23DA-AB44-ACDF-6584D7A7AE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122" y="1103522"/>
            <a:ext cx="2450191" cy="4868653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D04F8640-CC6F-034D-B5B2-D232E8F7C0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51248" y="1103522"/>
            <a:ext cx="2450191" cy="4868653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15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2C10E7-8622-0042-AA4D-28D97428DA67}"/>
              </a:ext>
            </a:extLst>
          </p:cNvPr>
          <p:cNvSpPr/>
          <p:nvPr userDrawn="1"/>
        </p:nvSpPr>
        <p:spPr>
          <a:xfrm>
            <a:off x="-2165" y="0"/>
            <a:ext cx="121941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E922D-5D32-4F4F-9751-42974495FDBC}"/>
              </a:ext>
            </a:extLst>
          </p:cNvPr>
          <p:cNvSpPr txBox="1"/>
          <p:nvPr userDrawn="1"/>
        </p:nvSpPr>
        <p:spPr>
          <a:xfrm>
            <a:off x="772872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Resideo Confidential - © 2023 Resideo Technologies, Inc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6AFAA-6682-4B08-8333-EAD4949C8B0A}"/>
              </a:ext>
            </a:extLst>
          </p:cNvPr>
          <p:cNvSpPr txBox="1"/>
          <p:nvPr userDrawn="1"/>
        </p:nvSpPr>
        <p:spPr>
          <a:xfrm>
            <a:off x="347134" y="644343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662" y="6232819"/>
            <a:ext cx="1297924" cy="50612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970" y="3117236"/>
            <a:ext cx="12166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80AD56-3F07-5847-8B56-55C430A2C0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5" y="-9525"/>
            <a:ext cx="308823" cy="3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59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EC9D3D9-16C9-0A49-926F-72BD7569D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056" y="293891"/>
            <a:ext cx="10929937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0273E7A-127A-554E-B49A-A89BB770041F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78426" y="1044575"/>
            <a:ext cx="5294671" cy="283845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chart / or place chart here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80D1E521-BBC1-CB42-ABD4-E904A32B636E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78426" y="4032250"/>
            <a:ext cx="10825392" cy="213257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excel or table here</a:t>
            </a:r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C0E5E1EF-FE2A-2047-899D-3EDC2883242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194323" y="1044575"/>
            <a:ext cx="5294671" cy="283845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chart / or place chart here</a:t>
            </a:r>
          </a:p>
        </p:txBody>
      </p:sp>
    </p:spTree>
    <p:extLst>
      <p:ext uri="{BB962C8B-B14F-4D97-AF65-F5344CB8AC3E}">
        <p14:creationId xmlns:p14="http://schemas.microsoft.com/office/powerpoint/2010/main" val="3902564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420A7F2-D0DA-F44B-92D6-1FB6F4265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81" y="293390"/>
            <a:ext cx="10929937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0273E7A-127A-554E-B49A-A89BB770041F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93174" y="1044575"/>
            <a:ext cx="5250426" cy="23206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80D1E521-BBC1-CB42-ABD4-E904A32B636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3174" y="3492809"/>
            <a:ext cx="10810644" cy="20604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5" name="Chart Placeholder 5">
            <a:extLst>
              <a:ext uri="{FF2B5EF4-FFF2-40B4-BE49-F238E27FC236}">
                <a16:creationId xmlns:a16="http://schemas.microsoft.com/office/drawing/2014/main" id="{50F5026A-48CC-B14F-B986-D74F9756111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23819" y="1044575"/>
            <a:ext cx="5250426" cy="23206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609620-F7BE-654C-ADB6-2D0A6D8A1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81" y="5701740"/>
            <a:ext cx="10821892" cy="466999"/>
          </a:xfrm>
          <a:prstGeom prst="rect">
            <a:avLst/>
          </a:prstGeom>
          <a:solidFill>
            <a:srgbClr val="D22730"/>
          </a:solidFill>
        </p:spPr>
        <p:txBody>
          <a:bodyPr tIns="0" anchor="ctr" anchorCtr="0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takeaway</a:t>
            </a:r>
          </a:p>
        </p:txBody>
      </p:sp>
    </p:spTree>
    <p:extLst>
      <p:ext uri="{BB962C8B-B14F-4D97-AF65-F5344CB8AC3E}">
        <p14:creationId xmlns:p14="http://schemas.microsoft.com/office/powerpoint/2010/main" val="385548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or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8D3CEC-3D27-E44E-86B8-915BC87DC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0AA2F1-3927-CDB8-6D7C-5193D295B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89" r="1189"/>
          <a:stretch/>
        </p:blipFill>
        <p:spPr>
          <a:xfrm>
            <a:off x="666205" y="0"/>
            <a:ext cx="10947763" cy="627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25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6519" y="332509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523242" y="3450630"/>
            <a:ext cx="1082527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defTabSz="914377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800" b="1"/>
          </a:p>
        </p:txBody>
      </p:sp>
      <p:sp>
        <p:nvSpPr>
          <p:cNvPr id="22" name="Rectangle 21"/>
          <p:cNvSpPr/>
          <p:nvPr userDrawn="1"/>
        </p:nvSpPr>
        <p:spPr>
          <a:xfrm>
            <a:off x="1513703" y="2743607"/>
            <a:ext cx="10315831" cy="5355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377">
              <a:lnSpc>
                <a:spcPct val="90000"/>
              </a:lnSpc>
              <a:spcBef>
                <a:spcPct val="0"/>
              </a:spcBef>
              <a:buNone/>
            </a:pPr>
            <a:endParaRPr lang="en-US" sz="3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92184" y="3622122"/>
            <a:ext cx="4408002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defTabSz="914377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800" b="1"/>
          </a:p>
        </p:txBody>
      </p:sp>
      <p:sp>
        <p:nvSpPr>
          <p:cNvPr id="8" name="Rectangle 7"/>
          <p:cNvSpPr/>
          <p:nvPr userDrawn="1"/>
        </p:nvSpPr>
        <p:spPr>
          <a:xfrm>
            <a:off x="1182644" y="2915099"/>
            <a:ext cx="10315831" cy="5355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377">
              <a:lnSpc>
                <a:spcPct val="90000"/>
              </a:lnSpc>
              <a:spcBef>
                <a:spcPct val="0"/>
              </a:spcBef>
              <a:buNone/>
            </a:pPr>
            <a:endParaRPr lang="en-US" sz="3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ED08D-D489-4C23-BFE9-9C4A6A94C4DA}"/>
              </a:ext>
            </a:extLst>
          </p:cNvPr>
          <p:cNvSpPr txBox="1"/>
          <p:nvPr userDrawn="1"/>
        </p:nvSpPr>
        <p:spPr>
          <a:xfrm>
            <a:off x="606392" y="721895"/>
            <a:ext cx="10876547" cy="4880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300">
                <a:solidFill>
                  <a:schemeClr val="bg1"/>
                </a:solidFill>
              </a:rPr>
              <a:t>DO NOT USE </a:t>
            </a:r>
          </a:p>
          <a:p>
            <a:pPr algn="ctr">
              <a:lnSpc>
                <a:spcPct val="90000"/>
              </a:lnSpc>
            </a:pPr>
            <a:endParaRPr lang="en-US" sz="5400" b="1" spc="30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5400" b="1" spc="300">
                <a:solidFill>
                  <a:schemeClr val="bg1"/>
                </a:solidFill>
              </a:rPr>
              <a:t>ALL LAYOUTS PAST THIS ARE NOT PART OF THIS TEMPLATE</a:t>
            </a:r>
          </a:p>
        </p:txBody>
      </p:sp>
    </p:spTree>
    <p:extLst>
      <p:ext uri="{BB962C8B-B14F-4D97-AF65-F5344CB8AC3E}">
        <p14:creationId xmlns:p14="http://schemas.microsoft.com/office/powerpoint/2010/main" val="934418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or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A2B538-4052-4E4D-95C6-97A9CE9B6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706" y="293891"/>
            <a:ext cx="10929937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8D3CEC-3D27-E44E-86B8-915BC87DC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302A7E0-2388-7944-BDE9-B7CA4329B0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5349" y="1143000"/>
            <a:ext cx="10815637" cy="5029200"/>
          </a:xfrm>
          <a:prstGeom prst="rect">
            <a:avLst/>
          </a:prstGeom>
        </p:spPr>
        <p:txBody>
          <a:bodyPr tIns="0"/>
          <a:lstStyle>
            <a:lvl1pPr marL="27432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</p:spTree>
    <p:extLst>
      <p:ext uri="{BB962C8B-B14F-4D97-AF65-F5344CB8AC3E}">
        <p14:creationId xmlns:p14="http://schemas.microsoft.com/office/powerpoint/2010/main" val="1934677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rancesca-tosolini-XyGvEj587Mc-unsplash.jpeg" descr="francesca-tosolini-XyGvEj587Mc-unsplash.jpeg">
            <a:extLst>
              <a:ext uri="{FF2B5EF4-FFF2-40B4-BE49-F238E27FC236}">
                <a16:creationId xmlns:a16="http://schemas.microsoft.com/office/drawing/2014/main" id="{56220BC8-94F6-CB44-96CE-FF4A1DE16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360450" y="1438508"/>
            <a:ext cx="4064618" cy="406461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E2D278-6769-9345-9551-D31D97C61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216" y="4461692"/>
            <a:ext cx="3423005" cy="30767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050" b="0" i="0" kern="1000" spc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D7184-6C11-CF42-9352-178236D5B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105" y="4887712"/>
            <a:ext cx="3417998" cy="349250"/>
          </a:xfrm>
          <a:prstGeom prst="rect">
            <a:avLst/>
          </a:prstGeom>
        </p:spPr>
        <p:txBody>
          <a:bodyPr lIns="0"/>
          <a:lstStyle>
            <a:lvl1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00, 2023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1D8E50-C2A3-3B4A-A38C-B142C9D42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2DF69A7F-B09F-024A-8E27-3280B54B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823" y="2236787"/>
            <a:ext cx="346710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edit agenda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95B3F9-079E-C643-8AF2-95EDCAF8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1661983"/>
            <a:ext cx="1162754" cy="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2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9">
            <a:extLst>
              <a:ext uri="{FF2B5EF4-FFF2-40B4-BE49-F238E27FC236}">
                <a16:creationId xmlns:a16="http://schemas.microsoft.com/office/drawing/2014/main" id="{8CE0B402-517F-A142-9C9B-A2D856A26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360450" y="1438508"/>
            <a:ext cx="4064618" cy="406461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E2D278-6769-9345-9551-D31D97C61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216" y="4461692"/>
            <a:ext cx="3423005" cy="30767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050" b="0" i="0" kern="1000" spc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D7184-6C11-CF42-9352-178236D5B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105" y="4887712"/>
            <a:ext cx="3417998" cy="349250"/>
          </a:xfrm>
          <a:prstGeom prst="rect">
            <a:avLst/>
          </a:prstGeom>
        </p:spPr>
        <p:txBody>
          <a:bodyPr lIns="0"/>
          <a:lstStyle>
            <a:lvl1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00, </a:t>
            </a:r>
            <a:fld id="{0083A71A-E5D3-1E45-91F9-148CED7C64EB}" type="datetimeyyyy">
              <a:rPr lang="en-US" smtClean="0"/>
              <a:pPr lvl="0"/>
              <a:t>2023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1D8E50-C2A3-3B4A-A38C-B142C9D42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2DF69A7F-B09F-024A-8E27-3280B54B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823" y="2236787"/>
            <a:ext cx="346710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agenda 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95B3F9-079E-C643-8AF2-95EDCAF8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1661983"/>
            <a:ext cx="1162754" cy="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432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E032D0-532D-7CED-4AC7-EA700EE48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1030" y="0"/>
            <a:ext cx="10929937" cy="6141005"/>
          </a:xfrm>
          <a:prstGeom prst="rect">
            <a:avLst/>
          </a:prstGeom>
        </p:spPr>
      </p:pic>
      <p:sp>
        <p:nvSpPr>
          <p:cNvPr id="139" name="Title 1">
            <a:extLst>
              <a:ext uri="{FF2B5EF4-FFF2-40B4-BE49-F238E27FC236}">
                <a16:creationId xmlns:a16="http://schemas.microsoft.com/office/drawing/2014/main" id="{3D399E83-07BB-02B0-1001-C76C37EBF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031" y="0"/>
            <a:ext cx="10929937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645603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E8FC-A091-D299-26A6-F24A69F0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591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523242" y="3450630"/>
            <a:ext cx="1082527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defTabSz="914377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800" b="1"/>
          </a:p>
        </p:txBody>
      </p:sp>
      <p:sp>
        <p:nvSpPr>
          <p:cNvPr id="22" name="Rectangle 21"/>
          <p:cNvSpPr/>
          <p:nvPr userDrawn="1"/>
        </p:nvSpPr>
        <p:spPr>
          <a:xfrm>
            <a:off x="1513703" y="2743607"/>
            <a:ext cx="10315831" cy="5355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377">
              <a:lnSpc>
                <a:spcPct val="90000"/>
              </a:lnSpc>
              <a:spcBef>
                <a:spcPct val="0"/>
              </a:spcBef>
              <a:buNone/>
            </a:pPr>
            <a:endParaRPr lang="en-US" sz="3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92184" y="3622122"/>
            <a:ext cx="4408002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defTabSz="914377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800" b="1"/>
          </a:p>
        </p:txBody>
      </p:sp>
      <p:sp>
        <p:nvSpPr>
          <p:cNvPr id="8" name="Rectangle 7"/>
          <p:cNvSpPr/>
          <p:nvPr userDrawn="1"/>
        </p:nvSpPr>
        <p:spPr>
          <a:xfrm>
            <a:off x="1182644" y="2915099"/>
            <a:ext cx="10315831" cy="5355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377">
              <a:lnSpc>
                <a:spcPct val="90000"/>
              </a:lnSpc>
              <a:spcBef>
                <a:spcPct val="0"/>
              </a:spcBef>
              <a:buNone/>
            </a:pPr>
            <a:endParaRPr lang="en-US" sz="3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ED08D-D489-4C23-BFE9-9C4A6A94C4DA}"/>
              </a:ext>
            </a:extLst>
          </p:cNvPr>
          <p:cNvSpPr txBox="1"/>
          <p:nvPr userDrawn="1"/>
        </p:nvSpPr>
        <p:spPr>
          <a:xfrm>
            <a:off x="606392" y="721895"/>
            <a:ext cx="10876547" cy="4880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300">
                <a:solidFill>
                  <a:schemeClr val="bg1"/>
                </a:solidFill>
              </a:rPr>
              <a:t>DO NOT USE </a:t>
            </a:r>
          </a:p>
          <a:p>
            <a:pPr algn="ctr">
              <a:lnSpc>
                <a:spcPct val="90000"/>
              </a:lnSpc>
            </a:pPr>
            <a:endParaRPr lang="en-US" sz="5400" b="1" spc="30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5400" b="1" spc="300">
                <a:solidFill>
                  <a:schemeClr val="bg1"/>
                </a:solidFill>
              </a:rPr>
              <a:t>ALL LAYOUTS PAST THIS ARE NOT PART OF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941844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00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rancesca-tosolini-XyGvEj587Mc-unsplash.jpeg" descr="francesca-tosolini-XyGvEj587Mc-unsplash.jpeg">
            <a:extLst>
              <a:ext uri="{FF2B5EF4-FFF2-40B4-BE49-F238E27FC236}">
                <a16:creationId xmlns:a16="http://schemas.microsoft.com/office/drawing/2014/main" id="{56220BC8-94F6-CB44-96CE-FF4A1DE16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360450" y="1438508"/>
            <a:ext cx="4064618" cy="406461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E2D278-6769-9345-9551-D31D97C61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216" y="4461692"/>
            <a:ext cx="3423005" cy="30767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050" b="0" i="0" kern="1000" spc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D7184-6C11-CF42-9352-178236D5B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105" y="4887712"/>
            <a:ext cx="3417998" cy="349250"/>
          </a:xfrm>
          <a:prstGeom prst="rect">
            <a:avLst/>
          </a:prstGeom>
        </p:spPr>
        <p:txBody>
          <a:bodyPr lIns="0"/>
          <a:lstStyle>
            <a:lvl1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 00, 2022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1D8E50-C2A3-3B4A-A38C-B142C9D42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2DF69A7F-B09F-024A-8E27-3280B54B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823" y="2236787"/>
            <a:ext cx="346710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edit agenda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95B3F9-079E-C643-8AF2-95EDCAF8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1661983"/>
            <a:ext cx="1162754" cy="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436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9">
            <a:extLst>
              <a:ext uri="{FF2B5EF4-FFF2-40B4-BE49-F238E27FC236}">
                <a16:creationId xmlns:a16="http://schemas.microsoft.com/office/drawing/2014/main" id="{CADE1A4D-7816-5A41-A884-C5A054D5B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"/>
          <a:stretch/>
        </p:blipFill>
        <p:spPr>
          <a:xfrm>
            <a:off x="-22859" y="0"/>
            <a:ext cx="1221486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360450" y="1438508"/>
            <a:ext cx="4064618" cy="406461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E2D278-6769-9345-9551-D31D97C61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216" y="4461692"/>
            <a:ext cx="3423005" cy="30767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050" b="0" i="0" kern="1000" spc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D7184-6C11-CF42-9352-178236D5B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105" y="4887712"/>
            <a:ext cx="3417998" cy="349250"/>
          </a:xfrm>
          <a:prstGeom prst="rect">
            <a:avLst/>
          </a:prstGeom>
        </p:spPr>
        <p:txBody>
          <a:bodyPr lIns="0"/>
          <a:lstStyle>
            <a:lvl1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 00, 2022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1D8E50-C2A3-3B4A-A38C-B142C9D42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2DF69A7F-B09F-024A-8E27-3280B54B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823" y="2236787"/>
            <a:ext cx="346710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agenda 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95B3F9-079E-C643-8AF2-95EDCAF8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1661983"/>
            <a:ext cx="1162754" cy="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3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5">
            <a:extLst>
              <a:ext uri="{FF2B5EF4-FFF2-40B4-BE49-F238E27FC236}">
                <a16:creationId xmlns:a16="http://schemas.microsoft.com/office/drawing/2014/main" id="{C616033A-D203-D445-8881-6558451AA8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360450" y="1438508"/>
            <a:ext cx="4064618" cy="406461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E2D278-6769-9345-9551-D31D97C61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216" y="4461692"/>
            <a:ext cx="3423005" cy="30767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050" b="0" i="0" kern="1000" spc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D7184-6C11-CF42-9352-178236D5B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105" y="4887712"/>
            <a:ext cx="3417998" cy="349250"/>
          </a:xfrm>
          <a:prstGeom prst="rect">
            <a:avLst/>
          </a:prstGeom>
        </p:spPr>
        <p:txBody>
          <a:bodyPr lIns="0"/>
          <a:lstStyle>
            <a:lvl1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 00, 2022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1D8E50-C2A3-3B4A-A38C-B142C9D42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2DF69A7F-B09F-024A-8E27-3280B54B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823" y="2236787"/>
            <a:ext cx="346710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edit agenda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95B3F9-079E-C643-8AF2-95EDCAF8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1661983"/>
            <a:ext cx="1162754" cy="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59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9">
            <a:extLst>
              <a:ext uri="{FF2B5EF4-FFF2-40B4-BE49-F238E27FC236}">
                <a16:creationId xmlns:a16="http://schemas.microsoft.com/office/drawing/2014/main" id="{8CE0B402-517F-A142-9C9B-A2D856A26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360450" y="1438508"/>
            <a:ext cx="4064618" cy="406461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E2D278-6769-9345-9551-D31D97C61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216" y="4461692"/>
            <a:ext cx="3423005" cy="30767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050" b="0" i="0" kern="1000" spc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D7184-6C11-CF42-9352-178236D5B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105" y="4887712"/>
            <a:ext cx="3417998" cy="349250"/>
          </a:xfrm>
          <a:prstGeom prst="rect">
            <a:avLst/>
          </a:prstGeom>
        </p:spPr>
        <p:txBody>
          <a:bodyPr lIns="0"/>
          <a:lstStyle>
            <a:lvl1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 00, 2022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1D8E50-C2A3-3B4A-A38C-B142C9D42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2DF69A7F-B09F-024A-8E27-3280B54B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823" y="2236787"/>
            <a:ext cx="346710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agenda 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95B3F9-079E-C643-8AF2-95EDCAF8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1661983"/>
            <a:ext cx="1162754" cy="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60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0">
            <a:extLst>
              <a:ext uri="{FF2B5EF4-FFF2-40B4-BE49-F238E27FC236}">
                <a16:creationId xmlns:a16="http://schemas.microsoft.com/office/drawing/2014/main" id="{81C6DC5D-D240-8F4E-AE7B-60F261B95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360450" y="1438508"/>
            <a:ext cx="4064618" cy="406461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E2D278-6769-9345-9551-D31D97C61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216" y="4461692"/>
            <a:ext cx="3423005" cy="30767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050" b="0" i="0" kern="1000" spc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D7184-6C11-CF42-9352-178236D5B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105" y="4887712"/>
            <a:ext cx="3417998" cy="349250"/>
          </a:xfrm>
          <a:prstGeom prst="rect">
            <a:avLst/>
          </a:prstGeom>
        </p:spPr>
        <p:txBody>
          <a:bodyPr lIns="0"/>
          <a:lstStyle>
            <a:lvl1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 00, 2022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1D8E50-C2A3-3B4A-A38C-B142C9D42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2DF69A7F-B09F-024A-8E27-3280B54B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823" y="2236787"/>
            <a:ext cx="346710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agenda 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95B3F9-079E-C643-8AF2-95EDCAF8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1661983"/>
            <a:ext cx="1162754" cy="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29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kitchen with white cabinets&#10;&#10;Description automatically generated with low confidence">
            <a:extLst>
              <a:ext uri="{FF2B5EF4-FFF2-40B4-BE49-F238E27FC236}">
                <a16:creationId xmlns:a16="http://schemas.microsoft.com/office/drawing/2014/main" id="{CF24B6B9-8829-1D48-8479-777FBCC81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" t="2477" r="2376"/>
          <a:stretch/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360450" y="1438508"/>
            <a:ext cx="4064618" cy="406461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E2D278-6769-9345-9551-D31D97C61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216" y="4461692"/>
            <a:ext cx="3423005" cy="30767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050" b="0" i="0" kern="1000" spc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D7184-6C11-CF42-9352-178236D5B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105" y="4887712"/>
            <a:ext cx="3417998" cy="349250"/>
          </a:xfrm>
          <a:prstGeom prst="rect">
            <a:avLst/>
          </a:prstGeom>
        </p:spPr>
        <p:txBody>
          <a:bodyPr lIns="0"/>
          <a:lstStyle>
            <a:lvl1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 00, 2022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1D8E50-C2A3-3B4A-A38C-B142C9D42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2DF69A7F-B09F-024A-8E27-3280B54B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823" y="2236787"/>
            <a:ext cx="346710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agenda 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95B3F9-079E-C643-8AF2-95EDCAF8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1661983"/>
            <a:ext cx="1162754" cy="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7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0">
            <a:extLst>
              <a:ext uri="{FF2B5EF4-FFF2-40B4-BE49-F238E27FC236}">
                <a16:creationId xmlns:a16="http://schemas.microsoft.com/office/drawing/2014/main" id="{81C6DC5D-D240-8F4E-AE7B-60F261B95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360450" y="1438508"/>
            <a:ext cx="4064618" cy="406461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E2D278-6769-9345-9551-D31D97C61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216" y="4461692"/>
            <a:ext cx="3423005" cy="30767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050" b="0" i="0" kern="1000" spc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D7184-6C11-CF42-9352-178236D5B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105" y="4887712"/>
            <a:ext cx="3417998" cy="349250"/>
          </a:xfrm>
          <a:prstGeom prst="rect">
            <a:avLst/>
          </a:prstGeom>
        </p:spPr>
        <p:txBody>
          <a:bodyPr lIns="0"/>
          <a:lstStyle>
            <a:lvl1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00, </a:t>
            </a:r>
            <a:fld id="{0083A71A-E5D3-1E45-91F9-148CED7C64EB}" type="datetimeyyyy">
              <a:rPr lang="en-US" smtClean="0"/>
              <a:pPr lvl="0"/>
              <a:t>2023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1D8E50-C2A3-3B4A-A38C-B142C9D42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2DF69A7F-B09F-024A-8E27-3280B54B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823" y="2236787"/>
            <a:ext cx="346710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agenda 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95B3F9-079E-C643-8AF2-95EDCAF8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1661983"/>
            <a:ext cx="1162754" cy="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29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7">
            <a:extLst>
              <a:ext uri="{FF2B5EF4-FFF2-40B4-BE49-F238E27FC236}">
                <a16:creationId xmlns:a16="http://schemas.microsoft.com/office/drawing/2014/main" id="{DC3520C6-50CF-A644-B24E-12403695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360450" y="1438508"/>
            <a:ext cx="4064618" cy="406461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E2D278-6769-9345-9551-D31D97C61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216" y="4461692"/>
            <a:ext cx="3423005" cy="30767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050" b="0" i="0" kern="1000" spc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D7184-6C11-CF42-9352-178236D5B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105" y="4887712"/>
            <a:ext cx="3417998" cy="349250"/>
          </a:xfrm>
          <a:prstGeom prst="rect">
            <a:avLst/>
          </a:prstGeom>
        </p:spPr>
        <p:txBody>
          <a:bodyPr lIns="0"/>
          <a:lstStyle>
            <a:lvl1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 00, 2022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1D8E50-C2A3-3B4A-A38C-B142C9D42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2DF69A7F-B09F-024A-8E27-3280B54B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823" y="2236787"/>
            <a:ext cx="346710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agenda 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95B3F9-079E-C643-8AF2-95EDCAF8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1661983"/>
            <a:ext cx="1162754" cy="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83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056AE34B-A133-9E45-A85F-C28F92FA0721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1" y="0"/>
            <a:ext cx="609599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46A56-60AF-6941-9557-37837819EC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748" y="2273897"/>
            <a:ext cx="4674523" cy="1356042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spcBef>
                <a:spcPts val="0"/>
              </a:spcBef>
              <a:defRPr sz="3600"/>
            </a:lvl1pPr>
          </a:lstStyle>
          <a:p>
            <a:pPr lvl="0"/>
            <a:r>
              <a:rPr lang="en-US" dirty="0"/>
              <a:t>Section slide title here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B2B559-D759-2E4C-B0F2-5AB69C0B61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4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55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056AE34B-A133-9E45-A85F-C28F92FA0721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3428992"/>
            <a:ext cx="12191999" cy="342900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0" y="0"/>
            <a:ext cx="12192000" cy="3428992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46A56-60AF-6941-9557-37837819EC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748" y="1394925"/>
            <a:ext cx="10738227" cy="775519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spcBef>
                <a:spcPts val="0"/>
              </a:spcBef>
              <a:defRPr sz="3600"/>
            </a:lvl1pPr>
          </a:lstStyle>
          <a:p>
            <a:pPr lvl="0"/>
            <a:r>
              <a:rPr lang="en-US" dirty="0"/>
              <a:t>Section slide title here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0B79CCC-B8E9-D64F-A075-69AEE0C9B5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4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26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101D73EB-D908-734B-87ED-74C3BC237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933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A5368-E486-A146-B9BC-164DAE9D3F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9FE974-FAC0-8F43-AE80-68F4C5FEF2F3}"/>
              </a:ext>
            </a:extLst>
          </p:cNvPr>
          <p:cNvSpPr/>
          <p:nvPr userDrawn="1"/>
        </p:nvSpPr>
        <p:spPr>
          <a:xfrm>
            <a:off x="1360450" y="1342972"/>
            <a:ext cx="4064618" cy="4064619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9" name="Title 31">
            <a:extLst>
              <a:ext uri="{FF2B5EF4-FFF2-40B4-BE49-F238E27FC236}">
                <a16:creationId xmlns:a16="http://schemas.microsoft.com/office/drawing/2014/main" id="{0F363D62-F3D1-B54A-B540-7BAE3C9C7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7411" y="2054173"/>
            <a:ext cx="3468411" cy="1865080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slide title here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0F86E43-8335-CD4D-BB37-2BC49A63F4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117" y="6361435"/>
            <a:ext cx="1161294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22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101D73EB-D908-734B-87ED-74C3BC237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933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A5368-E486-A146-B9BC-164DAE9D3F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9FE974-FAC0-8F43-AE80-68F4C5FEF2F3}"/>
              </a:ext>
            </a:extLst>
          </p:cNvPr>
          <p:cNvSpPr/>
          <p:nvPr userDrawn="1"/>
        </p:nvSpPr>
        <p:spPr>
          <a:xfrm>
            <a:off x="4035412" y="1342097"/>
            <a:ext cx="4114800" cy="4114800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9" name="Title 31">
            <a:extLst>
              <a:ext uri="{FF2B5EF4-FFF2-40B4-BE49-F238E27FC236}">
                <a16:creationId xmlns:a16="http://schemas.microsoft.com/office/drawing/2014/main" id="{0F363D62-F3D1-B54A-B540-7BAE3C9C7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1760" y="2053297"/>
            <a:ext cx="346841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 title here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312767-ACF9-4342-BC8B-A35558942C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117" y="6361435"/>
            <a:ext cx="1161294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32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33AA4CBD-F108-C842-82D7-581B15E41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5996" y="724808"/>
            <a:ext cx="5407511" cy="540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BCF6430-756E-FE4E-8C97-164BBD9153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810" y="5665735"/>
            <a:ext cx="1161291" cy="2475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C0CD0E-8269-C248-9B6B-FDE10DA93EAD}"/>
              </a:ext>
            </a:extLst>
          </p:cNvPr>
          <p:cNvSpPr/>
          <p:nvPr userDrawn="1"/>
        </p:nvSpPr>
        <p:spPr>
          <a:xfrm>
            <a:off x="688488" y="729088"/>
            <a:ext cx="5407512" cy="5404104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46A56-60AF-6941-9557-37837819EC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620" y="2423921"/>
            <a:ext cx="4480171" cy="1356042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spcBef>
                <a:spcPts val="0"/>
              </a:spcBef>
              <a:defRPr sz="3600"/>
            </a:lvl1pPr>
          </a:lstStyle>
          <a:p>
            <a:pPr lvl="0"/>
            <a:r>
              <a:rPr lang="en-US" dirty="0"/>
              <a:t>Section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E9608F-BC10-1B45-A0D6-F94F07CFD375}"/>
              </a:ext>
            </a:extLst>
          </p:cNvPr>
          <p:cNvSpPr/>
          <p:nvPr userDrawn="1"/>
        </p:nvSpPr>
        <p:spPr>
          <a:xfrm>
            <a:off x="9910916" y="6238568"/>
            <a:ext cx="2281084" cy="619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8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33AA4CBD-F108-C842-82D7-581B15E41E6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269745" y="1371600"/>
            <a:ext cx="5486400" cy="54864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C0CD0E-8269-C248-9B6B-FDE10DA93EAD}"/>
              </a:ext>
            </a:extLst>
          </p:cNvPr>
          <p:cNvSpPr/>
          <p:nvPr userDrawn="1"/>
        </p:nvSpPr>
        <p:spPr>
          <a:xfrm>
            <a:off x="9756145" y="0"/>
            <a:ext cx="1356898" cy="1371600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46A56-60AF-6941-9557-37837819EC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027" y="1371600"/>
            <a:ext cx="3318337" cy="4310743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slide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F75259-719B-A749-A0AA-B4C4F38086F5}"/>
              </a:ext>
            </a:extLst>
          </p:cNvPr>
          <p:cNvSpPr>
            <a:spLocks noChangeAspect="1"/>
          </p:cNvSpPr>
          <p:nvPr userDrawn="1"/>
        </p:nvSpPr>
        <p:spPr>
          <a:xfrm>
            <a:off x="11113043" y="1371600"/>
            <a:ext cx="379931" cy="384047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191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C069-F7F4-BD43-BDA9-0569CD087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81" y="296361"/>
            <a:ext cx="10929937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98C9955-992C-924A-877D-EFA4693ADF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5349" y="1143000"/>
            <a:ext cx="10815637" cy="5029200"/>
          </a:xfrm>
          <a:prstGeom prst="rect">
            <a:avLst/>
          </a:prstGeom>
        </p:spPr>
        <p:txBody>
          <a:bodyPr tIns="0"/>
          <a:lstStyle>
            <a:lvl1pPr marL="27432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359E0C2-4A41-BE44-935F-9A88298D00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74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or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C069-F7F4-BD43-BDA9-0569CD087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81" y="296361"/>
            <a:ext cx="10929937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359E0C2-4A41-BE44-935F-9A88298D00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80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or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4CECE6-9C8C-EA47-950C-8886EA8997A8}"/>
              </a:ext>
            </a:extLst>
          </p:cNvPr>
          <p:cNvSpPr/>
          <p:nvPr userDrawn="1"/>
        </p:nvSpPr>
        <p:spPr>
          <a:xfrm>
            <a:off x="662608" y="5715214"/>
            <a:ext cx="10840279" cy="46699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FB5A75-2C2D-F749-A05C-C3DC8E068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298" y="296361"/>
            <a:ext cx="10933044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5DC9823-BB36-274D-A904-71B3A3A04F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608" y="5715214"/>
            <a:ext cx="10840280" cy="466999"/>
          </a:xfrm>
          <a:prstGeom prst="rect">
            <a:avLst/>
          </a:prstGeom>
        </p:spPr>
        <p:txBody>
          <a:bodyPr tIns="0" anchor="ctr" anchorCtr="0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takeaway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1547790-F6C7-6F4C-BC69-B083F438C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843" y="1157775"/>
            <a:ext cx="10933044" cy="4306807"/>
          </a:xfrm>
          <a:prstGeom prst="rect">
            <a:avLst/>
          </a:prstGeom>
        </p:spPr>
        <p:txBody>
          <a:bodyPr tIns="0"/>
          <a:lstStyle>
            <a:lvl1pPr marL="27432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EEFA507-1406-1441-914B-3F7288487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88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kitchen with white cabinets&#10;&#10;Description automatically generated with low confidence">
            <a:extLst>
              <a:ext uri="{FF2B5EF4-FFF2-40B4-BE49-F238E27FC236}">
                <a16:creationId xmlns:a16="http://schemas.microsoft.com/office/drawing/2014/main" id="{CF24B6B9-8829-1D48-8479-777FBCC81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" t="2477" r="2376"/>
          <a:stretch/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360450" y="1438508"/>
            <a:ext cx="4064618" cy="406461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E2D278-6769-9345-9551-D31D97C61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216" y="4461692"/>
            <a:ext cx="3423005" cy="30767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050" b="0" i="0" kern="1000" spc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D7184-6C11-CF42-9352-178236D5B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105" y="4887712"/>
            <a:ext cx="3417998" cy="349250"/>
          </a:xfrm>
          <a:prstGeom prst="rect">
            <a:avLst/>
          </a:prstGeom>
        </p:spPr>
        <p:txBody>
          <a:bodyPr lIns="0"/>
          <a:lstStyle>
            <a:lvl1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00, </a:t>
            </a:r>
            <a:fld id="{0083A71A-E5D3-1E45-91F9-148CED7C64EB}" type="datetimeyyyy">
              <a:rPr lang="en-US" smtClean="0"/>
              <a:pPr lvl="0"/>
              <a:t>2023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1D8E50-C2A3-3B4A-A38C-B142C9D42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2DF69A7F-B09F-024A-8E27-3280B54B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823" y="2236787"/>
            <a:ext cx="346710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agenda 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95B3F9-079E-C643-8AF2-95EDCAF8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1661983"/>
            <a:ext cx="1162754" cy="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887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D363753-C8E6-484F-A72B-D4C030BA06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234" y="1155040"/>
            <a:ext cx="5294471" cy="5028784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A26A991-2C20-AD43-AED1-DB7549066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55040"/>
            <a:ext cx="5184708" cy="5028784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066734-5E8E-4D4F-87CA-F0A3F92EA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833" y="292089"/>
            <a:ext cx="10933946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0632F2F-9BAE-124C-8257-8D12C8DAF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9AD63C-FE5A-A548-B4AD-1D8887B6F0D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076525"/>
            <a:ext cx="0" cy="5107299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91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6D49E4-D175-A140-9384-DCE4792CC96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D363753-C8E6-484F-A72B-D4C030BA06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38" y="1155040"/>
            <a:ext cx="5296802" cy="5028784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A26A991-2C20-AD43-AED1-DB7549066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55040"/>
            <a:ext cx="5184708" cy="5028784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066734-5E8E-4D4F-87CA-F0A3F92EA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844" y="302358"/>
            <a:ext cx="5296802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0632F2F-9BAE-124C-8257-8D12C8DAF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AFA935-30C1-B84B-873D-668D776F1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38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6D49E4-D175-A140-9384-DCE4792CC96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D363753-C8E6-484F-A72B-D4C030BA06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38" y="1151476"/>
            <a:ext cx="5294391" cy="5032348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A26A991-2C20-AD43-AED1-DB7549066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51474"/>
            <a:ext cx="5184708" cy="5032350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066734-5E8E-4D4F-87CA-F0A3F92EA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54" y="293891"/>
            <a:ext cx="5294391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AFA935-30C1-B84B-873D-668D776F1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9AEC0F-7CCF-AD4D-9702-4143D4F697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117" y="6361435"/>
            <a:ext cx="1161294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5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6D49E4-D175-A140-9384-DCE4792CC96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D363753-C8E6-484F-A72B-D4C030BA06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57" y="1146863"/>
            <a:ext cx="5294391" cy="5036961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A26A991-2C20-AD43-AED1-DB7549066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46862"/>
            <a:ext cx="5184708" cy="5036961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066734-5E8E-4D4F-87CA-F0A3F92EA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54" y="293891"/>
            <a:ext cx="5294391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AFA935-30C1-B84B-873D-668D776F1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63D327-C030-BA43-B5CE-EDB3D47B5B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117" y="6361435"/>
            <a:ext cx="1161294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81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42C9D6-D74E-6F4B-844B-3642CDBCD9E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6D49E4-D175-A140-9384-DCE4792CC96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D363753-C8E6-484F-A72B-D4C030BA06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57" y="1146864"/>
            <a:ext cx="5266778" cy="5036960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A26A991-2C20-AD43-AED1-DB7549066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46862"/>
            <a:ext cx="5184708" cy="5036961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066734-5E8E-4D4F-87CA-F0A3F92EA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54" y="293891"/>
            <a:ext cx="5294391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AFA935-30C1-B84B-873D-668D776F1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63D327-C030-BA43-B5CE-EDB3D47B5B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117" y="6361435"/>
            <a:ext cx="1161294" cy="2475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2A1663-F0A2-3449-B30A-8D8102AB0261}"/>
              </a:ext>
            </a:extLst>
          </p:cNvPr>
          <p:cNvSpPr txBox="1"/>
          <p:nvPr userDrawn="1"/>
        </p:nvSpPr>
        <p:spPr>
          <a:xfrm>
            <a:off x="789523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Resideo Confidential - © 2022 Resideo Technologies, Inc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D3081-81F2-2242-A1FA-4CEDC55E7FE5}"/>
              </a:ext>
            </a:extLst>
          </p:cNvPr>
          <p:cNvSpPr txBox="1"/>
          <p:nvPr userDrawn="1"/>
        </p:nvSpPr>
        <p:spPr>
          <a:xfrm>
            <a:off x="589046" y="6465038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89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ED6FC17-3BD7-FE4F-A7FB-E6909353BB82}"/>
              </a:ext>
            </a:extLst>
          </p:cNvPr>
          <p:cNvSpPr/>
          <p:nvPr userDrawn="1"/>
        </p:nvSpPr>
        <p:spPr>
          <a:xfrm>
            <a:off x="653642" y="5701740"/>
            <a:ext cx="10858210" cy="466999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8626665-0300-9D46-99B2-6FACAEFED4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357" y="1146864"/>
            <a:ext cx="5261669" cy="4332618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15A2A65-D664-F34C-96AF-A31574C480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46864"/>
            <a:ext cx="5184708" cy="4341174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A01F79-5750-C443-A1EF-F8207115CE6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076525"/>
            <a:ext cx="0" cy="4411513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BE3D206-43DE-8841-95D8-ED1BE4CED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843" y="295327"/>
            <a:ext cx="10911985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48D4E79-2B6B-DC40-B7C5-FB79012BA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02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4768C03-920C-4580-9E23-BCCFD62599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91" y="5701740"/>
            <a:ext cx="10858209" cy="466999"/>
          </a:xfrm>
          <a:prstGeom prst="rect">
            <a:avLst/>
          </a:prstGeom>
          <a:solidFill>
            <a:srgbClr val="D22730"/>
          </a:solidFill>
        </p:spPr>
        <p:txBody>
          <a:bodyPr tIns="0" anchor="ctr" anchorCtr="0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takeaway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3D206-43DE-8841-95D8-ED1BE4CED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498" y="293891"/>
            <a:ext cx="10911985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8626665-0300-9D46-99B2-6FACAEFED4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358" y="1146864"/>
            <a:ext cx="5266774" cy="4341173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15A2A65-D664-F34C-96AF-A31574C480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46863"/>
            <a:ext cx="5184708" cy="4341174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A01F79-5750-C443-A1EF-F8207115CE6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076525"/>
            <a:ext cx="0" cy="4285889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D0BB4919-2872-AB4D-97E8-8D3B280AD9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96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0A7D92-7F7C-5548-A934-BF1112FE67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86" y="293891"/>
            <a:ext cx="10950539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F123FF5-CD52-864A-9E1E-B7DD1CB4C0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356" y="1146863"/>
            <a:ext cx="5496133" cy="5036449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1A8F6C-4810-9845-AA11-39D1757201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110070"/>
            <a:ext cx="5419725" cy="507324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 here which will auto-crop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6007D649-D427-1A4F-B8E8-AC8FCDF31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0A7D92-7F7C-5548-A934-BF1112FE67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960" y="293891"/>
            <a:ext cx="10946765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1A8F6C-4810-9845-AA11-39D1757201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01653" y="1110070"/>
            <a:ext cx="5404548" cy="457776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 here which will auto-crop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F123FF5-CD52-864A-9E1E-B7DD1CB4C0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357" y="1146863"/>
            <a:ext cx="5414072" cy="4411513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E7969FF-58B1-1248-B504-88AFF46F6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CD1146B-A056-4441-AD5D-554E5CE1B4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148" y="5711138"/>
            <a:ext cx="10826052" cy="457602"/>
          </a:xfrm>
          <a:prstGeom prst="rect">
            <a:avLst/>
          </a:prstGeom>
          <a:solidFill>
            <a:srgbClr val="D22730"/>
          </a:solidFill>
        </p:spPr>
        <p:txBody>
          <a:bodyPr tIns="0" anchor="ctr" anchorCtr="0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takeaway</a:t>
            </a:r>
          </a:p>
        </p:txBody>
      </p:sp>
    </p:spTree>
    <p:extLst>
      <p:ext uri="{BB962C8B-B14F-4D97-AF65-F5344CB8AC3E}">
        <p14:creationId xmlns:p14="http://schemas.microsoft.com/office/powerpoint/2010/main" val="1088199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te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BE3D206-43DE-8841-95D8-ED1BE4CED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18" y="293891"/>
            <a:ext cx="10934342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8626665-0300-9D46-99B2-6FACAEFED4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38" y="1150096"/>
            <a:ext cx="5184717" cy="4337942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15A2A65-D664-F34C-96AF-A31574C480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5354" y="1150094"/>
            <a:ext cx="5184708" cy="4337944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A01F79-5750-C443-A1EF-F8207115CE6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076525"/>
            <a:ext cx="0" cy="4411513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48D4E79-2B6B-DC40-B7C5-FB79012BA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77F6690-B031-2742-B3C4-8CE2F78E9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83" y="5715214"/>
            <a:ext cx="10858209" cy="453525"/>
          </a:xfrm>
          <a:prstGeom prst="rect">
            <a:avLst/>
          </a:prstGeom>
          <a:solidFill>
            <a:srgbClr val="D22730"/>
          </a:solidFill>
        </p:spPr>
        <p:txBody>
          <a:bodyPr tIns="0" anchor="ctr" anchorCtr="0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takeaway</a:t>
            </a:r>
          </a:p>
        </p:txBody>
      </p:sp>
    </p:spTree>
    <p:extLst>
      <p:ext uri="{BB962C8B-B14F-4D97-AF65-F5344CB8AC3E}">
        <p14:creationId xmlns:p14="http://schemas.microsoft.com/office/powerpoint/2010/main" val="1038542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7">
            <a:extLst>
              <a:ext uri="{FF2B5EF4-FFF2-40B4-BE49-F238E27FC236}">
                <a16:creationId xmlns:a16="http://schemas.microsoft.com/office/drawing/2014/main" id="{DC3520C6-50CF-A644-B24E-12403695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360450" y="1438508"/>
            <a:ext cx="4064618" cy="4064619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E2D278-6769-9345-9551-D31D97C61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216" y="4461692"/>
            <a:ext cx="3423005" cy="30767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050" b="0" i="0" kern="1000" spc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D7184-6C11-CF42-9352-178236D5B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105" y="4887712"/>
            <a:ext cx="3417998" cy="349250"/>
          </a:xfrm>
          <a:prstGeom prst="rect">
            <a:avLst/>
          </a:prstGeom>
        </p:spPr>
        <p:txBody>
          <a:bodyPr lIns="0"/>
          <a:lstStyle>
            <a:lvl1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00, </a:t>
            </a:r>
            <a:fld id="{0083A71A-E5D3-1E45-91F9-148CED7C64EB}" type="datetimeyyyy">
              <a:rPr lang="en-US" smtClean="0"/>
              <a:pPr lvl="0"/>
              <a:t>2023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1D8E50-C2A3-3B4A-A38C-B142C9D42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2DF69A7F-B09F-024A-8E27-3280B54B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823" y="2236787"/>
            <a:ext cx="3467101" cy="1778001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agenda 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95B3F9-079E-C643-8AF2-95EDCAF8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1661983"/>
            <a:ext cx="1162754" cy="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901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B01A14-9A2E-B04E-BFDF-0544DC0856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9939" y="703384"/>
            <a:ext cx="10831914" cy="549812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 dirty="0"/>
              <a:t>          Click icon to edit picture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36A2D05-E7E8-4AEC-A55F-D10C8CF55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0861" y="1863053"/>
            <a:ext cx="4138047" cy="3201316"/>
          </a:xfrm>
          <a:prstGeom prst="rect">
            <a:avLst/>
          </a:prstGeom>
        </p:spPr>
        <p:txBody>
          <a:bodyPr tIns="0"/>
          <a:lstStyle>
            <a:lvl1pPr>
              <a:lnSpc>
                <a:spcPct val="130000"/>
              </a:lnSpc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here to edit body copy; keep this information concise. If possible, information should be no longer than this text box.</a:t>
            </a:r>
          </a:p>
          <a:p>
            <a:pPr lvl="0"/>
            <a:r>
              <a:rPr lang="en-US" dirty="0"/>
              <a:t>Click here to edit body copy; keep this information concise. If possible, information should be no longer than this text box.</a:t>
            </a:r>
          </a:p>
          <a:p>
            <a:pPr lvl="0"/>
            <a:r>
              <a:rPr lang="en-US" dirty="0"/>
              <a:t>Click here to edit body copy; keep this information concise. If possible, information should be no longer than this text box.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1CD238-1691-F743-B70A-548D5C967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496D9A-8A4A-6349-85D1-F91A74601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61" y="6361435"/>
            <a:ext cx="1161291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8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B01A14-9A2E-B04E-BFDF-0544DC0856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3642" y="692554"/>
            <a:ext cx="10858210" cy="50226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 dirty="0"/>
              <a:t>          Click icon to edit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051B037-E802-3D44-B874-17570E29D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0861" y="1593528"/>
            <a:ext cx="4138047" cy="3201316"/>
          </a:xfrm>
          <a:prstGeom prst="rect">
            <a:avLst/>
          </a:prstGeom>
        </p:spPr>
        <p:txBody>
          <a:bodyPr tIns="0"/>
          <a:lstStyle>
            <a:lvl1pPr>
              <a:lnSpc>
                <a:spcPct val="130000"/>
              </a:lnSpc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here to edit body copy; keep this information concise. If possible, information should be no longer than this text box.</a:t>
            </a:r>
          </a:p>
          <a:p>
            <a:pPr lvl="0"/>
            <a:r>
              <a:rPr lang="en-US" dirty="0"/>
              <a:t>Click here to edit body copy; keep this information concise. If possible, information should be no longer than this text box.</a:t>
            </a:r>
          </a:p>
          <a:p>
            <a:pPr lvl="0"/>
            <a:r>
              <a:rPr lang="en-US" dirty="0"/>
              <a:t>Click here to edit body copy; keep this information concise. If possible, information should be no longer than this text box.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1CD238-1691-F743-B70A-548D5C967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F47506C-039E-9340-ACCE-6BABBB68DF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61" y="6361435"/>
            <a:ext cx="1161291" cy="24757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258BF21-C9AF-F445-8F7D-0615E1F92A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642" y="5715214"/>
            <a:ext cx="10858210" cy="466999"/>
          </a:xfrm>
          <a:prstGeom prst="rect">
            <a:avLst/>
          </a:prstGeom>
          <a:solidFill>
            <a:srgbClr val="D22730"/>
          </a:solidFill>
        </p:spPr>
        <p:txBody>
          <a:bodyPr tIns="0" anchor="ctr" anchorCtr="0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takeaway</a:t>
            </a:r>
          </a:p>
        </p:txBody>
      </p:sp>
    </p:spTree>
    <p:extLst>
      <p:ext uri="{BB962C8B-B14F-4D97-AF65-F5344CB8AC3E}">
        <p14:creationId xmlns:p14="http://schemas.microsoft.com/office/powerpoint/2010/main" val="954299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9C24715-FE90-DF45-B706-DE10BBA0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235" y="293891"/>
            <a:ext cx="10901680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220C26-8F1B-9F4B-AC9F-B09404DD8281}"/>
              </a:ext>
            </a:extLst>
          </p:cNvPr>
          <p:cNvSpPr/>
          <p:nvPr userDrawn="1"/>
        </p:nvSpPr>
        <p:spPr>
          <a:xfrm>
            <a:off x="684785" y="995686"/>
            <a:ext cx="5257800" cy="365760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D363753-C8E6-484F-A72B-D4C030BA06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785" y="1524473"/>
            <a:ext cx="5075936" cy="1747047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25744C-F731-A14A-B543-FFC80083B2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783" y="949167"/>
            <a:ext cx="5075937" cy="351793"/>
          </a:xfrm>
          <a:prstGeom prst="rect">
            <a:avLst/>
          </a:prstGeom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enter header / subhead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2C9F76-DA69-004D-BA6E-FBB2986B3FAF}"/>
              </a:ext>
            </a:extLst>
          </p:cNvPr>
          <p:cNvSpPr/>
          <p:nvPr userDrawn="1"/>
        </p:nvSpPr>
        <p:spPr>
          <a:xfrm>
            <a:off x="6222322" y="995686"/>
            <a:ext cx="5257800" cy="365760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30C5016-D273-7248-A41D-FE32AC2393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2322" y="1524473"/>
            <a:ext cx="5075936" cy="1747047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202BD28E-E5C7-A946-8EBA-50B1339E5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2320" y="949167"/>
            <a:ext cx="5075937" cy="351793"/>
          </a:xfrm>
          <a:prstGeom prst="rect">
            <a:avLst/>
          </a:prstGeom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enter header / subhead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F6114B-A741-3746-A83B-D15B2B2BF178}"/>
              </a:ext>
            </a:extLst>
          </p:cNvPr>
          <p:cNvSpPr/>
          <p:nvPr userDrawn="1"/>
        </p:nvSpPr>
        <p:spPr>
          <a:xfrm>
            <a:off x="684785" y="3721952"/>
            <a:ext cx="5257800" cy="365760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120FB49-EAE3-7F47-8A0C-AC2F32DC00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785" y="4250739"/>
            <a:ext cx="5075936" cy="1747047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4583EA56-3BDD-724E-A906-DD3D5C0C44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4783" y="3675433"/>
            <a:ext cx="5075937" cy="351793"/>
          </a:xfrm>
          <a:prstGeom prst="rect">
            <a:avLst/>
          </a:prstGeom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enter header / subhead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1EF7C6-E3DB-404F-8E37-449857815DA4}"/>
              </a:ext>
            </a:extLst>
          </p:cNvPr>
          <p:cNvSpPr/>
          <p:nvPr userDrawn="1"/>
        </p:nvSpPr>
        <p:spPr>
          <a:xfrm>
            <a:off x="6222322" y="3721952"/>
            <a:ext cx="5257800" cy="365760"/>
          </a:xfrm>
          <a:prstGeom prst="rect">
            <a:avLst/>
          </a:prstGeom>
          <a:solidFill>
            <a:srgbClr val="ED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FF7A60D-EA8C-B94B-B207-E39E239428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2322" y="4250739"/>
            <a:ext cx="5075936" cy="1747047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6EB5025A-4DDC-A342-A521-74BA990831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2320" y="3675433"/>
            <a:ext cx="5075937" cy="351793"/>
          </a:xfrm>
          <a:prstGeom prst="rect">
            <a:avLst/>
          </a:prstGeom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enter header / subhead</a:t>
            </a:r>
          </a:p>
        </p:txBody>
      </p:sp>
      <p:pic>
        <p:nvPicPr>
          <p:cNvPr id="41" name="Picture 40" descr="Text&#10;&#10;Description automatically generated">
            <a:extLst>
              <a:ext uri="{FF2B5EF4-FFF2-40B4-BE49-F238E27FC236}">
                <a16:creationId xmlns:a16="http://schemas.microsoft.com/office/drawing/2014/main" id="{0BDBF96A-E832-2448-BD38-886CB3B1C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61" y="6361435"/>
            <a:ext cx="1161291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3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9C24715-FE90-DF45-B706-DE10BBA0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946" y="293891"/>
            <a:ext cx="10901680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41" name="Picture 40" descr="Text&#10;&#10;Description automatically generated">
            <a:extLst>
              <a:ext uri="{FF2B5EF4-FFF2-40B4-BE49-F238E27FC236}">
                <a16:creationId xmlns:a16="http://schemas.microsoft.com/office/drawing/2014/main" id="{0BDBF96A-E832-2448-BD38-886CB3B1C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61" y="6361435"/>
            <a:ext cx="1161291" cy="247572"/>
          </a:xfrm>
          <a:prstGeom prst="rect">
            <a:avLst/>
          </a:prstGeom>
        </p:spPr>
      </p:pic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9CD47A38-A480-9849-9B83-41F17E154C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84" y="1178536"/>
            <a:ext cx="5225127" cy="2323461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611A7C7-06CE-CE4E-9FF2-C7ACF0474E56}"/>
              </a:ext>
            </a:extLst>
          </p:cNvPr>
          <p:cNvCxnSpPr/>
          <p:nvPr userDrawn="1"/>
        </p:nvCxnSpPr>
        <p:spPr>
          <a:xfrm>
            <a:off x="6095999" y="1195131"/>
            <a:ext cx="0" cy="497626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69772B-D524-0844-A3BE-9EEA73174528}"/>
              </a:ext>
            </a:extLst>
          </p:cNvPr>
          <p:cNvCxnSpPr/>
          <p:nvPr userDrawn="1"/>
        </p:nvCxnSpPr>
        <p:spPr>
          <a:xfrm>
            <a:off x="684784" y="3647975"/>
            <a:ext cx="108270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8945C99-F7C6-2C4D-BFCE-D7241777AA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2088" y="1178536"/>
            <a:ext cx="5225125" cy="2323463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B0CD362-E95D-2C44-A5DF-C338422F2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356" y="3793952"/>
            <a:ext cx="5234550" cy="2377440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FBDA97F-7878-3E41-987A-80CE7D6EF3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2094" y="3793952"/>
            <a:ext cx="5234547" cy="2377440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73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9C24715-FE90-DF45-B706-DE10BBA0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946" y="293891"/>
            <a:ext cx="10901680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D363753-C8E6-484F-A72B-D4C030BA06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784" y="1018096"/>
            <a:ext cx="5235247" cy="2107256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pic>
        <p:nvPicPr>
          <p:cNvPr id="41" name="Picture 40" descr="Text&#10;&#10;Description automatically generated">
            <a:extLst>
              <a:ext uri="{FF2B5EF4-FFF2-40B4-BE49-F238E27FC236}">
                <a16:creationId xmlns:a16="http://schemas.microsoft.com/office/drawing/2014/main" id="{0BDBF96A-E832-2448-BD38-886CB3B1C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61" y="6361435"/>
            <a:ext cx="1161291" cy="24757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AE56F4-49A8-2A46-9E1A-96C37C693A55}"/>
              </a:ext>
            </a:extLst>
          </p:cNvPr>
          <p:cNvCxnSpPr>
            <a:cxnSpLocks/>
          </p:cNvCxnSpPr>
          <p:nvPr userDrawn="1"/>
        </p:nvCxnSpPr>
        <p:spPr>
          <a:xfrm>
            <a:off x="6070863" y="1018095"/>
            <a:ext cx="0" cy="45248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E43E3A-4CFA-FB46-B85C-8247CD81FE78}"/>
              </a:ext>
            </a:extLst>
          </p:cNvPr>
          <p:cNvCxnSpPr/>
          <p:nvPr userDrawn="1"/>
        </p:nvCxnSpPr>
        <p:spPr>
          <a:xfrm>
            <a:off x="680147" y="3271103"/>
            <a:ext cx="1080065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308E793-590F-694C-B93C-5744B8D045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784" y="3421931"/>
            <a:ext cx="5235247" cy="2107256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D219F7E-6DB2-5C4F-8FD9-A033E36FAC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736" y="1018096"/>
            <a:ext cx="5235247" cy="2107256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375C5E3-02C9-E644-A385-7615E2325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3736" y="3421931"/>
            <a:ext cx="5235247" cy="2107256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FD4B44-CCEC-394C-AC8F-DDBCA3E3A3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147" y="5704319"/>
            <a:ext cx="10827068" cy="452438"/>
          </a:xfrm>
          <a:prstGeom prst="rect">
            <a:avLst/>
          </a:prstGeom>
          <a:solidFill>
            <a:srgbClr val="D22730"/>
          </a:solidFill>
        </p:spPr>
        <p:txBody>
          <a:bodyPr tIns="0" anchor="ctr" anchorCtr="0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takeaway</a:t>
            </a:r>
          </a:p>
        </p:txBody>
      </p:sp>
    </p:spTree>
    <p:extLst>
      <p:ext uri="{BB962C8B-B14F-4D97-AF65-F5344CB8AC3E}">
        <p14:creationId xmlns:p14="http://schemas.microsoft.com/office/powerpoint/2010/main" val="3056854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9C24715-FE90-DF45-B706-DE10BBA0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771" y="293891"/>
            <a:ext cx="10901680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30C5016-D273-7248-A41D-FE32AC2393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5185" y="1103522"/>
            <a:ext cx="2450191" cy="4868653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pic>
        <p:nvPicPr>
          <p:cNvPr id="41" name="Picture 40" descr="Text&#10;&#10;Description automatically generated">
            <a:extLst>
              <a:ext uri="{FF2B5EF4-FFF2-40B4-BE49-F238E27FC236}">
                <a16:creationId xmlns:a16="http://schemas.microsoft.com/office/drawing/2014/main" id="{0BDBF96A-E832-2448-BD38-886CB3B1C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61" y="6361435"/>
            <a:ext cx="1161291" cy="24757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CE7BD4-5C49-AC40-AC7A-89BF09DE7038}"/>
              </a:ext>
            </a:extLst>
          </p:cNvPr>
          <p:cNvCxnSpPr>
            <a:cxnSpLocks/>
          </p:cNvCxnSpPr>
          <p:nvPr userDrawn="1"/>
        </p:nvCxnSpPr>
        <p:spPr>
          <a:xfrm>
            <a:off x="3303836" y="1103522"/>
            <a:ext cx="0" cy="48686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B431EF4-7C0A-974B-8929-48BDDEBB81CB}"/>
              </a:ext>
            </a:extLst>
          </p:cNvPr>
          <p:cNvCxnSpPr>
            <a:cxnSpLocks/>
          </p:cNvCxnSpPr>
          <p:nvPr userDrawn="1"/>
        </p:nvCxnSpPr>
        <p:spPr>
          <a:xfrm>
            <a:off x="6098367" y="1103522"/>
            <a:ext cx="0" cy="48686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498D307-E435-9D4B-A4ED-A943BDF18C36}"/>
              </a:ext>
            </a:extLst>
          </p:cNvPr>
          <p:cNvCxnSpPr>
            <a:cxnSpLocks/>
          </p:cNvCxnSpPr>
          <p:nvPr userDrawn="1"/>
        </p:nvCxnSpPr>
        <p:spPr>
          <a:xfrm>
            <a:off x="8892897" y="1103522"/>
            <a:ext cx="0" cy="48686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84D5B19D-0AFA-234E-A4FF-627C5F863D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059" y="1103522"/>
            <a:ext cx="2450191" cy="486865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BECC5D24-23DA-AB44-ACDF-6584D7A7AE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122" y="1103522"/>
            <a:ext cx="2450191" cy="4868653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D04F8640-CC6F-034D-B5B2-D232E8F7C0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51248" y="1103522"/>
            <a:ext cx="2450191" cy="4868653"/>
          </a:xfrm>
          <a:prstGeom prst="rect">
            <a:avLst/>
          </a:prstGeom>
        </p:spPr>
        <p:txBody>
          <a:bodyPr tIns="0"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enter body copy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42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2C10E7-8622-0042-AA4D-28D97428DA67}"/>
              </a:ext>
            </a:extLst>
          </p:cNvPr>
          <p:cNvSpPr/>
          <p:nvPr userDrawn="1"/>
        </p:nvSpPr>
        <p:spPr>
          <a:xfrm>
            <a:off x="-2165" y="0"/>
            <a:ext cx="121941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E922D-5D32-4F4F-9751-42974495FDBC}"/>
              </a:ext>
            </a:extLst>
          </p:cNvPr>
          <p:cNvSpPr txBox="1"/>
          <p:nvPr userDrawn="1"/>
        </p:nvSpPr>
        <p:spPr>
          <a:xfrm>
            <a:off x="772872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Resideo Confidential - © 2022 Resideo Technologies, Inc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6AFAA-6682-4B08-8333-EAD4949C8B0A}"/>
              </a:ext>
            </a:extLst>
          </p:cNvPr>
          <p:cNvSpPr txBox="1"/>
          <p:nvPr userDrawn="1"/>
        </p:nvSpPr>
        <p:spPr>
          <a:xfrm>
            <a:off x="347134" y="644343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662" y="6232819"/>
            <a:ext cx="1297924" cy="50612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970" y="3117236"/>
            <a:ext cx="12166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80AD56-3F07-5847-8B56-55C430A2C0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5" y="-9525"/>
            <a:ext cx="308823" cy="3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25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EC9D3D9-16C9-0A49-926F-72BD7569D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056" y="293891"/>
            <a:ext cx="10929937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0273E7A-127A-554E-B49A-A89BB770041F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78426" y="1044575"/>
            <a:ext cx="5294671" cy="283845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chart / or place chart here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80D1E521-BBC1-CB42-ABD4-E904A32B636E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78426" y="4032250"/>
            <a:ext cx="10825392" cy="213257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excel or table here</a:t>
            </a:r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C0E5E1EF-FE2A-2047-899D-3EDC2883242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194323" y="1044575"/>
            <a:ext cx="5294671" cy="283845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chart / or place chart here</a:t>
            </a:r>
          </a:p>
        </p:txBody>
      </p:sp>
    </p:spTree>
    <p:extLst>
      <p:ext uri="{BB962C8B-B14F-4D97-AF65-F5344CB8AC3E}">
        <p14:creationId xmlns:p14="http://schemas.microsoft.com/office/powerpoint/2010/main" val="2985662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420A7F2-D0DA-F44B-92D6-1FB6F4265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81" y="293390"/>
            <a:ext cx="10929937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0273E7A-127A-554E-B49A-A89BB770041F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93174" y="1044575"/>
            <a:ext cx="5250426" cy="23206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80D1E521-BBC1-CB42-ABD4-E904A32B636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3174" y="3492809"/>
            <a:ext cx="10810644" cy="20604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5" name="Chart Placeholder 5">
            <a:extLst>
              <a:ext uri="{FF2B5EF4-FFF2-40B4-BE49-F238E27FC236}">
                <a16:creationId xmlns:a16="http://schemas.microsoft.com/office/drawing/2014/main" id="{50F5026A-48CC-B14F-B986-D74F9756111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23819" y="1044575"/>
            <a:ext cx="5250426" cy="23206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609620-F7BE-654C-ADB6-2D0A6D8A1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81" y="5701740"/>
            <a:ext cx="10821892" cy="466999"/>
          </a:xfrm>
          <a:prstGeom prst="rect">
            <a:avLst/>
          </a:prstGeom>
          <a:solidFill>
            <a:srgbClr val="D22730"/>
          </a:solidFill>
        </p:spPr>
        <p:txBody>
          <a:bodyPr tIns="0" anchor="ctr" anchorCtr="0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takeaway</a:t>
            </a:r>
          </a:p>
        </p:txBody>
      </p:sp>
    </p:spTree>
    <p:extLst>
      <p:ext uri="{BB962C8B-B14F-4D97-AF65-F5344CB8AC3E}">
        <p14:creationId xmlns:p14="http://schemas.microsoft.com/office/powerpoint/2010/main" val="181147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or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8D3CEC-3D27-E44E-86B8-915BC87DC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0AA2F1-3927-CDB8-6D7C-5193D295B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89" r="1189"/>
          <a:stretch/>
        </p:blipFill>
        <p:spPr>
          <a:xfrm>
            <a:off x="666205" y="0"/>
            <a:ext cx="10947763" cy="627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56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056AE34B-A133-9E45-A85F-C28F92FA0721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1" y="0"/>
            <a:ext cx="609599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46A56-60AF-6941-9557-37837819EC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748" y="2273897"/>
            <a:ext cx="4674523" cy="1356042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spcBef>
                <a:spcPts val="0"/>
              </a:spcBef>
              <a:defRPr sz="3600"/>
            </a:lvl1pPr>
          </a:lstStyle>
          <a:p>
            <a:pPr lvl="0"/>
            <a:r>
              <a:rPr lang="en-US" dirty="0"/>
              <a:t>Section slide title here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B2B559-D759-2E4C-B0F2-5AB69C0B61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4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440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6519" y="332509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523242" y="3450630"/>
            <a:ext cx="1082527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defTabSz="914377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800" b="1"/>
          </a:p>
        </p:txBody>
      </p:sp>
      <p:sp>
        <p:nvSpPr>
          <p:cNvPr id="22" name="Rectangle 21"/>
          <p:cNvSpPr/>
          <p:nvPr userDrawn="1"/>
        </p:nvSpPr>
        <p:spPr>
          <a:xfrm>
            <a:off x="1513703" y="2743607"/>
            <a:ext cx="10315831" cy="5355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377">
              <a:lnSpc>
                <a:spcPct val="90000"/>
              </a:lnSpc>
              <a:spcBef>
                <a:spcPct val="0"/>
              </a:spcBef>
              <a:buNone/>
            </a:pPr>
            <a:endParaRPr lang="en-US" sz="3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92184" y="3622122"/>
            <a:ext cx="4408002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defTabSz="914377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800" b="1"/>
          </a:p>
        </p:txBody>
      </p:sp>
      <p:sp>
        <p:nvSpPr>
          <p:cNvPr id="8" name="Rectangle 7"/>
          <p:cNvSpPr/>
          <p:nvPr userDrawn="1"/>
        </p:nvSpPr>
        <p:spPr>
          <a:xfrm>
            <a:off x="1182644" y="2915099"/>
            <a:ext cx="10315831" cy="5355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377">
              <a:lnSpc>
                <a:spcPct val="90000"/>
              </a:lnSpc>
              <a:spcBef>
                <a:spcPct val="0"/>
              </a:spcBef>
              <a:buNone/>
            </a:pPr>
            <a:endParaRPr lang="en-US" sz="3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ED08D-D489-4C23-BFE9-9C4A6A94C4DA}"/>
              </a:ext>
            </a:extLst>
          </p:cNvPr>
          <p:cNvSpPr txBox="1"/>
          <p:nvPr userDrawn="1"/>
        </p:nvSpPr>
        <p:spPr>
          <a:xfrm>
            <a:off x="606392" y="721895"/>
            <a:ext cx="10876547" cy="4880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300">
                <a:solidFill>
                  <a:schemeClr val="bg1"/>
                </a:solidFill>
              </a:rPr>
              <a:t>DO NOT USE </a:t>
            </a:r>
          </a:p>
          <a:p>
            <a:pPr algn="ctr">
              <a:lnSpc>
                <a:spcPct val="90000"/>
              </a:lnSpc>
            </a:pPr>
            <a:endParaRPr lang="en-US" sz="5400" b="1" spc="30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5400" b="1" spc="300">
                <a:solidFill>
                  <a:schemeClr val="bg1"/>
                </a:solidFill>
              </a:rPr>
              <a:t>ALL LAYOUTS PAST THIS ARE NOT PART OF THIS TEMPLATE</a:t>
            </a:r>
          </a:p>
        </p:txBody>
      </p:sp>
    </p:spTree>
    <p:extLst>
      <p:ext uri="{BB962C8B-B14F-4D97-AF65-F5344CB8AC3E}">
        <p14:creationId xmlns:p14="http://schemas.microsoft.com/office/powerpoint/2010/main" val="3435545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4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or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A2B538-4052-4E4D-95C6-97A9CE9B6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706" y="293891"/>
            <a:ext cx="10929937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8D3CEC-3D27-E44E-86B8-915BC87DC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302A7E0-2388-7944-BDE9-B7CA4329B0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5349" y="1143000"/>
            <a:ext cx="10815637" cy="5029200"/>
          </a:xfrm>
          <a:prstGeom prst="rect">
            <a:avLst/>
          </a:prstGeom>
        </p:spPr>
        <p:txBody>
          <a:bodyPr tIns="0"/>
          <a:lstStyle>
            <a:lvl1pPr marL="27432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body copy</a:t>
            </a:r>
          </a:p>
        </p:txBody>
      </p:sp>
    </p:spTree>
    <p:extLst>
      <p:ext uri="{BB962C8B-B14F-4D97-AF65-F5344CB8AC3E}">
        <p14:creationId xmlns:p14="http://schemas.microsoft.com/office/powerpoint/2010/main" val="238684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E032D0-532D-7CED-4AC7-EA700EE48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1030" y="0"/>
            <a:ext cx="10929937" cy="6141005"/>
          </a:xfrm>
          <a:prstGeom prst="rect">
            <a:avLst/>
          </a:prstGeom>
        </p:spPr>
      </p:pic>
      <p:sp>
        <p:nvSpPr>
          <p:cNvPr id="139" name="Title 1">
            <a:extLst>
              <a:ext uri="{FF2B5EF4-FFF2-40B4-BE49-F238E27FC236}">
                <a16:creationId xmlns:a16="http://schemas.microsoft.com/office/drawing/2014/main" id="{3D399E83-07BB-02B0-1001-C76C37EBF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031" y="0"/>
            <a:ext cx="10929937" cy="522288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786356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E8FC-A091-D299-26A6-F24A69F0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5868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523242" y="3450630"/>
            <a:ext cx="1082527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defTabSz="914377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800" b="1"/>
          </a:p>
        </p:txBody>
      </p:sp>
      <p:sp>
        <p:nvSpPr>
          <p:cNvPr id="22" name="Rectangle 21"/>
          <p:cNvSpPr/>
          <p:nvPr userDrawn="1"/>
        </p:nvSpPr>
        <p:spPr>
          <a:xfrm>
            <a:off x="1513703" y="2743607"/>
            <a:ext cx="10315831" cy="5355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377">
              <a:lnSpc>
                <a:spcPct val="90000"/>
              </a:lnSpc>
              <a:spcBef>
                <a:spcPct val="0"/>
              </a:spcBef>
              <a:buNone/>
            </a:pPr>
            <a:endParaRPr lang="en-US" sz="3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92184" y="3622122"/>
            <a:ext cx="4408002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defTabSz="914377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800" b="1"/>
          </a:p>
        </p:txBody>
      </p:sp>
      <p:sp>
        <p:nvSpPr>
          <p:cNvPr id="8" name="Rectangle 7"/>
          <p:cNvSpPr/>
          <p:nvPr userDrawn="1"/>
        </p:nvSpPr>
        <p:spPr>
          <a:xfrm>
            <a:off x="1182644" y="2915099"/>
            <a:ext cx="10315831" cy="5355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377">
              <a:lnSpc>
                <a:spcPct val="90000"/>
              </a:lnSpc>
              <a:spcBef>
                <a:spcPct val="0"/>
              </a:spcBef>
              <a:buNone/>
            </a:pPr>
            <a:endParaRPr lang="en-US" sz="3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ED08D-D489-4C23-BFE9-9C4A6A94C4DA}"/>
              </a:ext>
            </a:extLst>
          </p:cNvPr>
          <p:cNvSpPr txBox="1"/>
          <p:nvPr userDrawn="1"/>
        </p:nvSpPr>
        <p:spPr>
          <a:xfrm>
            <a:off x="606392" y="721895"/>
            <a:ext cx="10876547" cy="4880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300">
                <a:solidFill>
                  <a:schemeClr val="bg1"/>
                </a:solidFill>
              </a:rPr>
              <a:t>DO NOT USE </a:t>
            </a:r>
          </a:p>
          <a:p>
            <a:pPr algn="ctr">
              <a:lnSpc>
                <a:spcPct val="90000"/>
              </a:lnSpc>
            </a:pPr>
            <a:endParaRPr lang="en-US" sz="5400" b="1" spc="30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5400" b="1" spc="300">
                <a:solidFill>
                  <a:schemeClr val="bg1"/>
                </a:solidFill>
              </a:rPr>
              <a:t>ALL LAYOUTS PAST THIS ARE NOT PART OF THIS TEMPLATE</a:t>
            </a:r>
          </a:p>
        </p:txBody>
      </p:sp>
    </p:spTree>
    <p:extLst>
      <p:ext uri="{BB962C8B-B14F-4D97-AF65-F5344CB8AC3E}">
        <p14:creationId xmlns:p14="http://schemas.microsoft.com/office/powerpoint/2010/main" val="404711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056AE34B-A133-9E45-A85F-C28F92FA0721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3428992"/>
            <a:ext cx="12191999" cy="342900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0" y="0"/>
            <a:ext cx="12192000" cy="3428992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46A56-60AF-6941-9557-37837819EC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748" y="1394925"/>
            <a:ext cx="10738227" cy="775519"/>
          </a:xfrm>
          <a:prstGeom prst="rect">
            <a:avLst/>
          </a:prstGeom>
        </p:spPr>
        <p:txBody>
          <a:bodyPr/>
          <a:lstStyle>
            <a:lvl1pPr>
              <a:lnSpc>
                <a:spcPts val="4420"/>
              </a:lnSpc>
              <a:spcBef>
                <a:spcPts val="0"/>
              </a:spcBef>
              <a:defRPr sz="3600"/>
            </a:lvl1pPr>
          </a:lstStyle>
          <a:p>
            <a:pPr lvl="0"/>
            <a:r>
              <a:rPr lang="en-US" dirty="0"/>
              <a:t>Section slide title here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0B79CCC-B8E9-D64F-A075-69AEE0C9B5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4" cy="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2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8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EAAF1A-C5C7-A340-A055-4617A86584C4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4FB0FFD-C8D5-2647-8640-76721A29851C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810DDB-30E9-5047-9FDD-A3471CC43EB4}"/>
              </a:ext>
            </a:extLst>
          </p:cNvPr>
          <p:cNvSpPr txBox="1"/>
          <p:nvPr userDrawn="1"/>
        </p:nvSpPr>
        <p:spPr>
          <a:xfrm>
            <a:off x="789523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Resideo Confidential - © 2023 Resideo Technologies, Inc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480A91-DE01-B942-BF08-54CC7BD9474D}"/>
              </a:ext>
            </a:extLst>
          </p:cNvPr>
          <p:cNvSpPr txBox="1"/>
          <p:nvPr userDrawn="1"/>
        </p:nvSpPr>
        <p:spPr>
          <a:xfrm>
            <a:off x="589046" y="6465038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5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20" r:id="rId1"/>
    <p:sldLayoutId id="2147494021" r:id="rId2"/>
    <p:sldLayoutId id="2147494051" r:id="rId3"/>
    <p:sldLayoutId id="2147494052" r:id="rId4"/>
    <p:sldLayoutId id="2147494053" r:id="rId5"/>
    <p:sldLayoutId id="2147494054" r:id="rId6"/>
    <p:sldLayoutId id="2147494055" r:id="rId7"/>
    <p:sldLayoutId id="2147494002" r:id="rId8"/>
    <p:sldLayoutId id="2147494100" r:id="rId9"/>
    <p:sldLayoutId id="2147494070" r:id="rId10"/>
    <p:sldLayoutId id="2147494072" r:id="rId11"/>
    <p:sldLayoutId id="2147494068" r:id="rId12"/>
    <p:sldLayoutId id="2147494091" r:id="rId13"/>
    <p:sldLayoutId id="2147493915" r:id="rId14"/>
    <p:sldLayoutId id="2147494120" r:id="rId15"/>
    <p:sldLayoutId id="2147494019" r:id="rId16"/>
    <p:sldLayoutId id="2147494101" r:id="rId17"/>
    <p:sldLayoutId id="2147494102" r:id="rId18"/>
    <p:sldLayoutId id="2147494107" r:id="rId19"/>
    <p:sldLayoutId id="2147494108" r:id="rId20"/>
    <p:sldLayoutId id="2147494113" r:id="rId21"/>
    <p:sldLayoutId id="2147493921" r:id="rId22"/>
    <p:sldLayoutId id="2147494092" r:id="rId23"/>
    <p:sldLayoutId id="2147493795" r:id="rId24"/>
    <p:sldLayoutId id="2147494093" r:id="rId25"/>
    <p:sldLayoutId id="2147494123" r:id="rId26"/>
    <p:sldLayoutId id="2147494096" r:id="rId27"/>
    <p:sldLayoutId id="2147494097" r:id="rId28"/>
    <p:sldLayoutId id="2147494109" r:id="rId29"/>
    <p:sldLayoutId id="2147494115" r:id="rId30"/>
    <p:sldLayoutId id="2147494116" r:id="rId31"/>
    <p:sldLayoutId id="2147494110" r:id="rId32"/>
    <p:sldLayoutId id="2147493989" r:id="rId33"/>
    <p:sldLayoutId id="2147493925" r:id="rId34"/>
    <p:sldLayoutId id="2147493926" r:id="rId35"/>
    <p:sldLayoutId id="2147494158" r:id="rId36"/>
    <p:sldLayoutId id="2147494009" r:id="rId37"/>
    <p:sldLayoutId id="2147494018" r:id="rId38"/>
    <p:sldLayoutId id="2147494139" r:id="rId39"/>
    <p:sldLayoutId id="2147494156" r:id="rId40"/>
    <p:sldLayoutId id="2147494157" r:id="rId41"/>
    <p:sldLayoutId id="2147494155" r:id="rId42"/>
  </p:sldLayoutIdLst>
  <p:hf hdr="0" ftr="0" dt="0"/>
  <p:txStyles>
    <p:titleStyle>
      <a:lvl1pPr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None/>
        <a:defRPr lang="en-US" sz="3600" b="1" i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 userDrawn="1">
          <p15:clr>
            <a:srgbClr val="F26B43"/>
          </p15:clr>
        </p15:guide>
        <p15:guide id="2" pos="1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2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22" r:id="rId1"/>
  </p:sldLayoutIdLst>
  <p:hf hdr="0" ftr="0" dt="0"/>
  <p:txStyles>
    <p:titleStyle>
      <a:lvl1pPr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None/>
        <a:defRPr lang="en-US" sz="3600" b="1" i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 userDrawn="1">
          <p15:clr>
            <a:srgbClr val="F26B43"/>
          </p15:clr>
        </p15:guide>
        <p15:guide id="2" pos="16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EAAF1A-C5C7-A340-A055-4617A86584C4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23" cy="30882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4FB0FFD-C8D5-2647-8640-76721A29851C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909" y="6359797"/>
            <a:ext cx="1161291" cy="24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810DDB-30E9-5047-9FDD-A3471CC43EB4}"/>
              </a:ext>
            </a:extLst>
          </p:cNvPr>
          <p:cNvSpPr txBox="1"/>
          <p:nvPr userDrawn="1"/>
        </p:nvSpPr>
        <p:spPr>
          <a:xfrm>
            <a:off x="789523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Resideo Confidential - © 2022 Resideo Technologies, Inc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480A91-DE01-B942-BF08-54CC7BD9474D}"/>
              </a:ext>
            </a:extLst>
          </p:cNvPr>
          <p:cNvSpPr txBox="1"/>
          <p:nvPr userDrawn="1"/>
        </p:nvSpPr>
        <p:spPr>
          <a:xfrm>
            <a:off x="589046" y="6465038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5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60" r:id="rId1"/>
    <p:sldLayoutId id="2147494161" r:id="rId2"/>
    <p:sldLayoutId id="2147494162" r:id="rId3"/>
    <p:sldLayoutId id="2147494163" r:id="rId4"/>
    <p:sldLayoutId id="2147494164" r:id="rId5"/>
    <p:sldLayoutId id="2147494165" r:id="rId6"/>
    <p:sldLayoutId id="2147494166" r:id="rId7"/>
    <p:sldLayoutId id="2147494167" r:id="rId8"/>
    <p:sldLayoutId id="2147494168" r:id="rId9"/>
    <p:sldLayoutId id="2147494169" r:id="rId10"/>
    <p:sldLayoutId id="2147494170" r:id="rId11"/>
    <p:sldLayoutId id="2147494171" r:id="rId12"/>
    <p:sldLayoutId id="2147494172" r:id="rId13"/>
    <p:sldLayoutId id="2147494173" r:id="rId14"/>
    <p:sldLayoutId id="2147494174" r:id="rId15"/>
    <p:sldLayoutId id="2147494175" r:id="rId16"/>
    <p:sldLayoutId id="2147494176" r:id="rId17"/>
    <p:sldLayoutId id="2147494177" r:id="rId18"/>
    <p:sldLayoutId id="2147494178" r:id="rId19"/>
    <p:sldLayoutId id="2147494179" r:id="rId20"/>
    <p:sldLayoutId id="2147494180" r:id="rId21"/>
    <p:sldLayoutId id="2147494181" r:id="rId22"/>
    <p:sldLayoutId id="2147494182" r:id="rId23"/>
    <p:sldLayoutId id="2147494183" r:id="rId24"/>
    <p:sldLayoutId id="2147494184" r:id="rId25"/>
    <p:sldLayoutId id="2147494185" r:id="rId26"/>
    <p:sldLayoutId id="2147494186" r:id="rId27"/>
    <p:sldLayoutId id="2147494187" r:id="rId28"/>
    <p:sldLayoutId id="2147494188" r:id="rId29"/>
    <p:sldLayoutId id="2147494189" r:id="rId30"/>
    <p:sldLayoutId id="2147494190" r:id="rId31"/>
    <p:sldLayoutId id="2147494191" r:id="rId32"/>
    <p:sldLayoutId id="2147494192" r:id="rId33"/>
    <p:sldLayoutId id="2147494193" r:id="rId34"/>
    <p:sldLayoutId id="2147494194" r:id="rId35"/>
    <p:sldLayoutId id="2147494195" r:id="rId36"/>
    <p:sldLayoutId id="2147494196" r:id="rId37"/>
    <p:sldLayoutId id="2147494197" r:id="rId38"/>
    <p:sldLayoutId id="2147494211" r:id="rId39"/>
    <p:sldLayoutId id="2147494212" r:id="rId40"/>
    <p:sldLayoutId id="2147494218" r:id="rId41"/>
  </p:sldLayoutIdLst>
  <p:hf hdr="0" ftr="0" dt="0"/>
  <p:txStyles>
    <p:titleStyle>
      <a:lvl1pPr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None/>
        <a:defRPr lang="en-US" sz="3600" b="1" i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>
          <p15:clr>
            <a:srgbClr val="F26B43"/>
          </p15:clr>
        </p15:guide>
        <p15:guide id="2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hanneldata@resideo.com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Process for reporting POS and INV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March/2023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Resideo </a:t>
            </a:r>
            <a:br>
              <a:rPr lang="en-US" dirty="0"/>
            </a:br>
            <a:r>
              <a:rPr lang="en-US" dirty="0"/>
              <a:t>Reporting </a:t>
            </a:r>
            <a:br>
              <a:rPr lang="en-US" dirty="0"/>
            </a:br>
            <a:r>
              <a:rPr lang="en-US" dirty="0"/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429363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2B45233-CD1F-D24C-B3B4-3AC2AF86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YOUR ORGANIZATION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E083A7-D9E8-2844-8D6B-C9FD143DD4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3881" y="1279435"/>
            <a:ext cx="10815637" cy="5029200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Contractors</a:t>
            </a:r>
            <a:r>
              <a:rPr kumimoji="0" lang="en-US" sz="18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rewarded</a:t>
            </a:r>
            <a:r>
              <a:rPr kumimoji="0" lang="en-US" sz="1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lang="en-US" sz="18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purchasing</a:t>
            </a: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qualifying</a:t>
            </a:r>
            <a:r>
              <a:rPr kumimoji="0" lang="en-US" sz="18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Resideo</a:t>
            </a:r>
            <a:r>
              <a:rPr kumimoji="0" lang="en-US" sz="1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84885" marR="422275" lvl="0" indent="-287020" algn="l" defTabSz="914400" rtl="0" eaLnBrk="1" fontAlgn="auto" latinLnBrk="0" hangingPunct="1">
              <a:lnSpc>
                <a:spcPts val="1730"/>
              </a:lnSpc>
              <a:spcBef>
                <a:spcPts val="8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984885" algn="l"/>
                <a:tab pos="985519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Point-of-Sale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data,</a:t>
            </a:r>
            <a:r>
              <a:rPr kumimoji="0" lang="en-US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Resideo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award</a:t>
            </a:r>
            <a:r>
              <a:rPr kumimoji="0" lang="en-US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loyalty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points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contractors </a:t>
            </a:r>
            <a:r>
              <a:rPr kumimoji="0" lang="en-US" sz="1800" b="0" i="0" u="none" strike="noStrike" kern="1200" cap="none" spc="-4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(based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their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purchases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</a:t>
            </a:r>
            <a:r>
              <a:rPr kumimoji="0" lang="en-US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lang="en-US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organization)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which,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turn, drives loyalty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lang="en-US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becomes actionable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84885" marR="206375" lvl="0" indent="-287020" algn="l" defTabSz="914400" rtl="0" eaLnBrk="1" fontAlgn="auto" latinLnBrk="0" hangingPunct="1">
              <a:lnSpc>
                <a:spcPts val="1730"/>
              </a:lnSpc>
              <a:spcBef>
                <a:spcPts val="8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984885" algn="l"/>
                <a:tab pos="985519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Point-of-Sale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data,</a:t>
            </a:r>
            <a:r>
              <a:rPr kumimoji="0" lang="en-US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lang="en-US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organization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</a:t>
            </a:r>
            <a:r>
              <a:rPr kumimoji="0" lang="en-US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strategically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</a:t>
            </a:r>
            <a:r>
              <a:rPr kumimoji="0" lang="en-US" sz="1800" b="0" i="0" u="none" strike="noStrike" kern="1200" cap="none" spc="-4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Resideo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Sales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 to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drive sales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downstream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84885" marR="5080" lvl="0" indent="-287020" algn="l" defTabSz="914400" rtl="0" eaLnBrk="1" fontAlgn="auto" latinLnBrk="0" hangingPunct="1">
              <a:lnSpc>
                <a:spcPts val="173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984885" algn="l"/>
                <a:tab pos="985519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Inventory</a:t>
            </a:r>
            <a:r>
              <a:rPr kumimoji="0" lang="en-US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data,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Resideo can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gain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visibility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</a:t>
            </a:r>
            <a:r>
              <a:rPr kumimoji="0" lang="en-US" sz="1800" b="0" i="0" u="none" strike="noStrike" kern="1200" cap="none" spc="-4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better</a:t>
            </a:r>
            <a:r>
              <a:rPr kumimoji="0" lang="en-US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positioned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serve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availability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collection</a:t>
            </a:r>
            <a:r>
              <a:rPr kumimoji="0" lang="en-US" sz="18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point</a:t>
            </a:r>
            <a:r>
              <a:rPr kumimoji="0" lang="en-US" sz="18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</a:t>
            </a: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submitted</a:t>
            </a:r>
            <a:r>
              <a:rPr kumimoji="0" lang="en-US" sz="1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Resideo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848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984885" algn="l"/>
                <a:tab pos="985519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Standardized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format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848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984885" algn="l"/>
                <a:tab pos="985519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Minimized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intervention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much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possible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en-US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02A7B617-B8EA-4666-A296-9EBA65A63C77}"/>
              </a:ext>
            </a:extLst>
          </p:cNvPr>
          <p:cNvSpPr txBox="1"/>
          <p:nvPr/>
        </p:nvSpPr>
        <p:spPr>
          <a:xfrm>
            <a:off x="688182" y="818649"/>
            <a:ext cx="7999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data,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Resideo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can provide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better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support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customers.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87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8212C00D-C10C-A9FB-A43F-BB6065689C3A}"/>
              </a:ext>
            </a:extLst>
          </p:cNvPr>
          <p:cNvSpPr txBox="1">
            <a:spLocks/>
          </p:cNvSpPr>
          <p:nvPr/>
        </p:nvSpPr>
        <p:spPr>
          <a:xfrm>
            <a:off x="508198" y="317481"/>
            <a:ext cx="10929937" cy="522288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28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POS DATA BEING REQUESTED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A4ED4-D821-DA14-AEB4-9DED634EDFCD}"/>
              </a:ext>
            </a:extLst>
          </p:cNvPr>
          <p:cNvSpPr txBox="1"/>
          <p:nvPr/>
        </p:nvSpPr>
        <p:spPr>
          <a:xfrm>
            <a:off x="508198" y="1116034"/>
            <a:ext cx="11431306" cy="600164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Distributor POS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Distributor Name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Distributor Location Number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Distributor Warehouse Name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Distributor Warehouse City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Distributor Warehouse State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Distributor Warehouse Country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Distributor SKU Number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Distributor Unit Cost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Distributor Total Amount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Contractor Information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375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Contractor Loyalty Number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375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Contractor Name	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375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Contractor Address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375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Contractor City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375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Contractor State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Contractor Postal Code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Contractor Country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Transaction Information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Invoice Number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Invoice Date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Resideo SKU Number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Quantity Sold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Contractor Unit Price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Contractor Total Amount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Currency Being Reported</a:t>
            </a:r>
          </a:p>
        </p:txBody>
      </p:sp>
    </p:spTree>
    <p:extLst>
      <p:ext uri="{BB962C8B-B14F-4D97-AF65-F5344CB8AC3E}">
        <p14:creationId xmlns:p14="http://schemas.microsoft.com/office/powerpoint/2010/main" val="143559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08C834AA-4AFF-40CE-F4A1-D380FC4351DB}"/>
              </a:ext>
            </a:extLst>
          </p:cNvPr>
          <p:cNvSpPr txBox="1">
            <a:spLocks/>
          </p:cNvSpPr>
          <p:nvPr/>
        </p:nvSpPr>
        <p:spPr>
          <a:xfrm>
            <a:off x="508198" y="344995"/>
            <a:ext cx="10929937" cy="522288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28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INV DATA BEING REQUESTED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65A5F-2888-37E1-16F0-8761AB57669E}"/>
              </a:ext>
            </a:extLst>
          </p:cNvPr>
          <p:cNvSpPr txBox="1"/>
          <p:nvPr/>
        </p:nvSpPr>
        <p:spPr>
          <a:xfrm>
            <a:off x="508198" y="1166842"/>
            <a:ext cx="11431306" cy="452431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sz="1600" b="1" dirty="0"/>
              <a:t>Distributor INV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Distributor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Distributor Location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Distributor Warehouse Postal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Distributor Warehouse Country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Resideo SKU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Distributor SKU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Inventory Date/Snapshot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Quantity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Quantity Allocated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Quantity Total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 Order Total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Distributor’s Average Unit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Currency Being Reported</a:t>
            </a:r>
          </a:p>
          <a:p>
            <a:pPr lvl="1"/>
            <a:endParaRPr lang="en-US" sz="1600" dirty="0"/>
          </a:p>
          <a:p>
            <a:r>
              <a:rPr lang="en-US" sz="1600" b="1" dirty="0"/>
              <a:t>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403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9786E-D00F-4DB0-BA37-DC9583C7E3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Format: Machine-Readable</a:t>
            </a: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With separate columns headings that match the template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With field/data points listed in separate columns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specified file format: Excel, CSV, or Flat File (CSV, Pipe delimited)</a:t>
            </a:r>
          </a:p>
          <a:p>
            <a:r>
              <a:rPr lang="en-US" b="1" dirty="0"/>
              <a:t>Frequency: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10am CST on the 7</a:t>
            </a:r>
            <a:r>
              <a:rPr lang="en-US" sz="1600" baseline="30000" dirty="0"/>
              <a:t>th</a:t>
            </a:r>
            <a:r>
              <a:rPr lang="en-US" sz="1600" dirty="0"/>
              <a:t> calendar data of each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Point-of-Sale (POS): The point-of-sale data should be for the entire month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Inventory: the inventory snapshot should be taken as of the last calendar day of each month</a:t>
            </a: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1FEF65BC-3412-4612-B7CB-FBCBD074B57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014775" y="970555"/>
            <a:ext cx="2743200" cy="4508927"/>
          </a:xfrm>
          <a:prstGeom prst="rect">
            <a:avLst/>
          </a:prstGeom>
          <a:solidFill>
            <a:schemeClr val="bg2">
              <a:lumMod val="75000"/>
            </a:schemeClr>
          </a:solidFill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27050" marR="52260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February</a:t>
            </a:r>
          </a:p>
          <a:p>
            <a:pPr marL="527050" marR="52260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Point-of-Sale Report Due Date: February 7th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27050" marR="52260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Reporting</a:t>
            </a:r>
            <a:r>
              <a:rPr kumimoji="0" sz="16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due </a:t>
            </a:r>
            <a:r>
              <a:rPr kumimoji="0" sz="1600" b="1" i="0" u="none" strike="noStrike" kern="1200" cap="none" spc="-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10am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CST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8285" marR="236854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lang="en-US" sz="1600" b="1" spc="5" dirty="0" err="1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kumimoji="0" sz="1600" b="1" i="0" u="none" strike="noStrike" kern="1200" cap="none" spc="195" normalizeH="0" baseline="2469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</a:t>
            </a:r>
            <a:r>
              <a:rPr kumimoji="0" sz="1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 </a:t>
            </a:r>
            <a:r>
              <a:rPr kumimoji="0" sz="1600" b="1" i="0" u="none" strike="noStrike" kern="1200" cap="none" spc="-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</a:t>
            </a: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12974B-1CE0-6F4A-86EC-34F18EF4E9C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spc="-245" dirty="0">
                <a:solidFill>
                  <a:srgbClr val="000000"/>
                </a:solidFill>
              </a:rPr>
              <a:t>D</a:t>
            </a:r>
            <a:r>
              <a:rPr lang="en-US" sz="2800" spc="-430" dirty="0">
                <a:solidFill>
                  <a:srgbClr val="000000"/>
                </a:solidFill>
              </a:rPr>
              <a:t>A</a:t>
            </a:r>
            <a:r>
              <a:rPr lang="en-US" sz="2800" spc="-440" dirty="0">
                <a:solidFill>
                  <a:srgbClr val="000000"/>
                </a:solidFill>
              </a:rPr>
              <a:t>T</a:t>
            </a:r>
            <a:r>
              <a:rPr lang="en-US" sz="2800" dirty="0">
                <a:solidFill>
                  <a:srgbClr val="000000"/>
                </a:solidFill>
              </a:rPr>
              <a:t>A</a:t>
            </a:r>
            <a:r>
              <a:rPr lang="en-US" sz="2800" spc="-275" dirty="0">
                <a:solidFill>
                  <a:srgbClr val="000000"/>
                </a:solidFill>
              </a:rPr>
              <a:t> </a:t>
            </a:r>
            <a:r>
              <a:rPr lang="en-US" sz="2800" spc="-155" dirty="0">
                <a:solidFill>
                  <a:srgbClr val="000000"/>
                </a:solidFill>
              </a:rPr>
              <a:t>SU</a:t>
            </a:r>
            <a:r>
              <a:rPr lang="en-US" sz="2800" spc="-160" dirty="0">
                <a:solidFill>
                  <a:srgbClr val="000000"/>
                </a:solidFill>
              </a:rPr>
              <a:t>B</a:t>
            </a:r>
            <a:r>
              <a:rPr lang="en-US" sz="2800" spc="-155" dirty="0">
                <a:solidFill>
                  <a:srgbClr val="000000"/>
                </a:solidFill>
              </a:rPr>
              <a:t>M</a:t>
            </a:r>
            <a:r>
              <a:rPr lang="en-US" sz="2800" spc="-160" dirty="0">
                <a:solidFill>
                  <a:srgbClr val="000000"/>
                </a:solidFill>
              </a:rPr>
              <a:t>I</a:t>
            </a:r>
            <a:r>
              <a:rPr lang="en-US" sz="2800" spc="-155" dirty="0">
                <a:solidFill>
                  <a:srgbClr val="000000"/>
                </a:solidFill>
              </a:rPr>
              <a:t>SS</a:t>
            </a:r>
            <a:r>
              <a:rPr lang="en-US" sz="2800" spc="-160" dirty="0">
                <a:solidFill>
                  <a:srgbClr val="000000"/>
                </a:solidFill>
              </a:rPr>
              <a:t>IO</a:t>
            </a:r>
            <a:r>
              <a:rPr lang="en-US" sz="2800" dirty="0">
                <a:solidFill>
                  <a:srgbClr val="000000"/>
                </a:solidFill>
              </a:rPr>
              <a:t>N</a:t>
            </a:r>
            <a:r>
              <a:rPr lang="en-US" sz="2800" spc="-245" dirty="0">
                <a:solidFill>
                  <a:srgbClr val="000000"/>
                </a:solidFill>
              </a:rPr>
              <a:t> </a:t>
            </a:r>
            <a:r>
              <a:rPr lang="en-US" sz="2800" spc="-155" dirty="0">
                <a:solidFill>
                  <a:srgbClr val="000000"/>
                </a:solidFill>
              </a:rPr>
              <a:t>R</a:t>
            </a:r>
            <a:r>
              <a:rPr lang="en-US" sz="2800" spc="-220" dirty="0">
                <a:solidFill>
                  <a:srgbClr val="000000"/>
                </a:solidFill>
              </a:rPr>
              <a:t>E</a:t>
            </a:r>
            <a:r>
              <a:rPr lang="en-US" sz="2800" spc="-155" dirty="0">
                <a:solidFill>
                  <a:srgbClr val="000000"/>
                </a:solidFill>
              </a:rPr>
              <a:t>QU</a:t>
            </a:r>
            <a:r>
              <a:rPr lang="en-US" sz="2800" spc="-160" dirty="0">
                <a:solidFill>
                  <a:srgbClr val="000000"/>
                </a:solidFill>
              </a:rPr>
              <a:t>I</a:t>
            </a:r>
            <a:r>
              <a:rPr lang="en-US" sz="2800" spc="-155" dirty="0">
                <a:solidFill>
                  <a:srgbClr val="000000"/>
                </a:solidFill>
              </a:rPr>
              <a:t>R</a:t>
            </a:r>
            <a:r>
              <a:rPr lang="en-US" sz="2800" spc="-165" dirty="0">
                <a:solidFill>
                  <a:srgbClr val="000000"/>
                </a:solidFill>
              </a:rPr>
              <a:t>E</a:t>
            </a:r>
            <a:r>
              <a:rPr lang="en-US" sz="2800" spc="-155" dirty="0">
                <a:solidFill>
                  <a:srgbClr val="000000"/>
                </a:solidFill>
              </a:rPr>
              <a:t>M</a:t>
            </a:r>
            <a:r>
              <a:rPr lang="en-US" sz="2800" spc="-165" dirty="0">
                <a:solidFill>
                  <a:srgbClr val="000000"/>
                </a:solidFill>
              </a:rPr>
              <a:t>E</a:t>
            </a:r>
            <a:r>
              <a:rPr lang="en-US" sz="2800" spc="-155" dirty="0">
                <a:solidFill>
                  <a:srgbClr val="000000"/>
                </a:solidFill>
              </a:rPr>
              <a:t>N</a:t>
            </a:r>
            <a:r>
              <a:rPr lang="en-US" sz="2800" spc="-165" dirty="0">
                <a:solidFill>
                  <a:srgbClr val="000000"/>
                </a:solidFill>
              </a:rPr>
              <a:t>T</a:t>
            </a:r>
            <a:r>
              <a:rPr lang="en-US" sz="2800" dirty="0">
                <a:solidFill>
                  <a:srgbClr val="000000"/>
                </a:solidFill>
              </a:rPr>
              <a:t>S</a:t>
            </a:r>
            <a:endParaRPr lang="en-US" dirty="0"/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61E219CD-F593-492D-ACCC-A19B82380B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2265" y="2401821"/>
            <a:ext cx="2129028" cy="1822703"/>
          </a:xfrm>
          <a:prstGeom prst="rect">
            <a:avLst/>
          </a:prstGeom>
        </p:spPr>
      </p:pic>
      <p:sp>
        <p:nvSpPr>
          <p:cNvPr id="16" name="object 11">
            <a:extLst>
              <a:ext uri="{FF2B5EF4-FFF2-40B4-BE49-F238E27FC236}">
                <a16:creationId xmlns:a16="http://schemas.microsoft.com/office/drawing/2014/main" id="{0ABD213B-36BE-40C3-9E28-A774F4B29CE4}"/>
              </a:ext>
            </a:extLst>
          </p:cNvPr>
          <p:cNvSpPr/>
          <p:nvPr/>
        </p:nvSpPr>
        <p:spPr>
          <a:xfrm rot="2248334" flipH="1">
            <a:off x="8824888" y="3357637"/>
            <a:ext cx="177946" cy="1216295"/>
          </a:xfrm>
          <a:custGeom>
            <a:avLst/>
            <a:gdLst/>
            <a:ahLst/>
            <a:cxnLst/>
            <a:rect l="l" t="t" r="r" b="b"/>
            <a:pathLst>
              <a:path w="86995" h="1146175">
                <a:moveTo>
                  <a:pt x="57912" y="72389"/>
                </a:moveTo>
                <a:lnTo>
                  <a:pt x="28955" y="72389"/>
                </a:lnTo>
                <a:lnTo>
                  <a:pt x="28955" y="1145793"/>
                </a:lnTo>
                <a:lnTo>
                  <a:pt x="57912" y="1145793"/>
                </a:lnTo>
                <a:lnTo>
                  <a:pt x="57912" y="72389"/>
                </a:lnTo>
                <a:close/>
              </a:path>
              <a:path w="86995" h="1146175">
                <a:moveTo>
                  <a:pt x="43433" y="0"/>
                </a:moveTo>
                <a:lnTo>
                  <a:pt x="0" y="86867"/>
                </a:lnTo>
                <a:lnTo>
                  <a:pt x="28955" y="86867"/>
                </a:lnTo>
                <a:lnTo>
                  <a:pt x="28955" y="72389"/>
                </a:lnTo>
                <a:lnTo>
                  <a:pt x="79628" y="72389"/>
                </a:lnTo>
                <a:lnTo>
                  <a:pt x="43433" y="0"/>
                </a:lnTo>
                <a:close/>
              </a:path>
              <a:path w="86995" h="1146175">
                <a:moveTo>
                  <a:pt x="79628" y="72389"/>
                </a:moveTo>
                <a:lnTo>
                  <a:pt x="57912" y="72389"/>
                </a:lnTo>
                <a:lnTo>
                  <a:pt x="57912" y="86867"/>
                </a:lnTo>
                <a:lnTo>
                  <a:pt x="86868" y="86867"/>
                </a:lnTo>
                <a:lnTo>
                  <a:pt x="79628" y="723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E0576E-E52B-4743-95FE-848796250E53}"/>
              </a:ext>
            </a:extLst>
          </p:cNvPr>
          <p:cNvSpPr/>
          <p:nvPr/>
        </p:nvSpPr>
        <p:spPr>
          <a:xfrm>
            <a:off x="9230544" y="3170712"/>
            <a:ext cx="311662" cy="258288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4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2B45233-CD1F-D24C-B3B4-3AC2AF86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DATA SUBMISSION OPTIONS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E083A7-D9E8-2844-8D6B-C9FD143DD4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spc="-5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02A7B617-B8EA-4666-A296-9EBA65A63C77}"/>
              </a:ext>
            </a:extLst>
          </p:cNvPr>
          <p:cNvSpPr txBox="1"/>
          <p:nvPr/>
        </p:nvSpPr>
        <p:spPr>
          <a:xfrm>
            <a:off x="688182" y="818649"/>
            <a:ext cx="7999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data,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Resideo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can provide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better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support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customers.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6D51D7F-42EC-4F1B-952F-62CC179EB310}"/>
              </a:ext>
            </a:extLst>
          </p:cNvPr>
          <p:cNvSpPr txBox="1">
            <a:spLocks/>
          </p:cNvSpPr>
          <p:nvPr/>
        </p:nvSpPr>
        <p:spPr>
          <a:xfrm>
            <a:off x="688182" y="1698177"/>
            <a:ext cx="8557173" cy="4341174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AutoNum type="arabicPeriod"/>
            </a:pPr>
            <a:r>
              <a:rPr lang="en-US" dirty="0"/>
              <a:t>Email to resideo_files@o9solutions.com</a:t>
            </a:r>
          </a:p>
          <a:p>
            <a:pPr marL="342900" indent="-342900" fontAlgn="auto">
              <a:spcAft>
                <a:spcPts val="0"/>
              </a:spcAft>
              <a:buAutoNum type="arabicPeriod"/>
            </a:pPr>
            <a:r>
              <a:rPr lang="en-US" dirty="0"/>
              <a:t>Upload to the o9 Solution secure FTP site (requires individual Distributor’s FTP account creation)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Submission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options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listed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used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</a:t>
            </a: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lang="en-US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 and INV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file(s)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been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reviewed and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accepted by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o9 Solutions.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Once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lang="en-US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received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“clear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send notice”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lang="en-US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o9 Solutions,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lang="en-US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</a:t>
            </a:r>
            <a:r>
              <a:rPr kumimoji="0" lang="en-US" sz="1800" b="0" i="0" u="none" strike="noStrike" kern="1200" cap="none" spc="-4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submit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lang="en-US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monthly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reports</a:t>
            </a:r>
            <a:r>
              <a:rPr kumimoji="0" lang="en-US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via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options.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8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EB262353-7600-89C0-0048-AA83ECCF3F28}"/>
              </a:ext>
            </a:extLst>
          </p:cNvPr>
          <p:cNvSpPr txBox="1">
            <a:spLocks/>
          </p:cNvSpPr>
          <p:nvPr/>
        </p:nvSpPr>
        <p:spPr>
          <a:xfrm>
            <a:off x="451049" y="301406"/>
            <a:ext cx="10929937" cy="522288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28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PROCESS for On-Boarding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D6FDB-1089-1EDD-A471-67C977930071}"/>
              </a:ext>
            </a:extLst>
          </p:cNvPr>
          <p:cNvSpPr txBox="1"/>
          <p:nvPr/>
        </p:nvSpPr>
        <p:spPr>
          <a:xfrm>
            <a:off x="451049" y="1026675"/>
            <a:ext cx="11431306" cy="353943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600" dirty="0"/>
              <a:t>We will need reporting for any Resideo, Genesis Cable and BRK (First Alert) Products.</a:t>
            </a:r>
          </a:p>
          <a:p>
            <a:r>
              <a:rPr lang="en-US" sz="1600" dirty="0"/>
              <a:t>The file format should be Excel, CSV, or Flat File (CSV, Pipe delimited)</a:t>
            </a:r>
          </a:p>
          <a:p>
            <a:endParaRPr lang="en-US" sz="1600" b="1" dirty="0"/>
          </a:p>
          <a:p>
            <a:r>
              <a:rPr lang="en-US" sz="1600" b="1" dirty="0"/>
              <a:t>Step 1: Provide test reports based on the templates, this helps accurately map your data fields</a:t>
            </a:r>
          </a:p>
          <a:p>
            <a:r>
              <a:rPr lang="en-US" sz="1600" b="1" dirty="0"/>
              <a:t>Email to </a:t>
            </a:r>
            <a:r>
              <a:rPr lang="en-US" sz="1600" b="1" dirty="0">
                <a:hlinkClick r:id="rId2"/>
              </a:rPr>
              <a:t>Channeldata@resideo.com</a:t>
            </a:r>
            <a:endParaRPr lang="en-US" sz="1600" b="1" dirty="0"/>
          </a:p>
          <a:p>
            <a:r>
              <a:rPr lang="en-US" sz="1600" b="1" dirty="0"/>
              <a:t>Step 2: We will review the reports to identify gaps in the reporting structure</a:t>
            </a:r>
          </a:p>
          <a:p>
            <a:r>
              <a:rPr lang="en-US" sz="1600" b="1" dirty="0"/>
              <a:t>Step 3: We will work with you to correct gaps</a:t>
            </a:r>
          </a:p>
          <a:p>
            <a:r>
              <a:rPr lang="en-US" sz="1600" b="1" dirty="0"/>
              <a:t>Step 4: The o9 Solutions team will conduct UAT testing on the file</a:t>
            </a:r>
          </a:p>
          <a:p>
            <a:r>
              <a:rPr lang="en-US" sz="1600" b="1" dirty="0"/>
              <a:t>Step 5: We will notify with “clear to send” email that contains all the details to start your monthly reporting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067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icture containing indoor, window, kitchen, counter&#10;&#10;Description automatically generated">
            <a:extLst>
              <a:ext uri="{FF2B5EF4-FFF2-40B4-BE49-F238E27FC236}">
                <a16:creationId xmlns:a16="http://schemas.microsoft.com/office/drawing/2014/main" id="{BD306C01-808C-C74B-87F8-1F82F631696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>
            <a:off x="6101652" y="1076013"/>
            <a:ext cx="5414073" cy="5107299"/>
          </a:xfrm>
        </p:spPr>
      </p:pic>
      <p:sp>
        <p:nvSpPr>
          <p:cNvPr id="2" name="Title 14">
            <a:extLst>
              <a:ext uri="{FF2B5EF4-FFF2-40B4-BE49-F238E27FC236}">
                <a16:creationId xmlns:a16="http://schemas.microsoft.com/office/drawing/2014/main" id="{D3347E22-E17A-075B-1C34-2FC76683AA1B}"/>
              </a:ext>
            </a:extLst>
          </p:cNvPr>
          <p:cNvSpPr txBox="1">
            <a:spLocks/>
          </p:cNvSpPr>
          <p:nvPr/>
        </p:nvSpPr>
        <p:spPr>
          <a:xfrm>
            <a:off x="573881" y="360694"/>
            <a:ext cx="10950539" cy="522288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28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62868B-762A-B899-4921-FAE435241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91" y="1324535"/>
            <a:ext cx="5529551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687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heme/theme1.xml><?xml version="1.0" encoding="utf-8"?>
<a:theme xmlns:a="http://schemas.openxmlformats.org/drawingml/2006/main" name="Content Slides">
  <a:themeElements>
    <a:clrScheme name="Custom 3 1">
      <a:dk1>
        <a:srgbClr val="000000"/>
      </a:dk1>
      <a:lt1>
        <a:srgbClr val="FFFFFF"/>
      </a:lt1>
      <a:dk2>
        <a:srgbClr val="153755"/>
      </a:dk2>
      <a:lt2>
        <a:srgbClr val="FFFFFF"/>
      </a:lt2>
      <a:accent1>
        <a:srgbClr val="153755"/>
      </a:accent1>
      <a:accent2>
        <a:srgbClr val="2E2E2E"/>
      </a:accent2>
      <a:accent3>
        <a:srgbClr val="767676"/>
      </a:accent3>
      <a:accent4>
        <a:srgbClr val="1C6FB9"/>
      </a:accent4>
      <a:accent5>
        <a:srgbClr val="28AA61"/>
      </a:accent5>
      <a:accent6>
        <a:srgbClr val="DADADA"/>
      </a:accent6>
      <a:hlink>
        <a:srgbClr val="000000"/>
      </a:hlink>
      <a:folHlink>
        <a:srgbClr val="BB002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ideo PPT_Master_2021_v4.potx" id="{CE89AB40-CD1D-4DC9-A3FE-7BE87AF20898}" vid="{AEB6FC1D-3DBA-4D3D-8E0D-8FF56FD1971D}"/>
    </a:ext>
  </a:extLst>
</a:theme>
</file>

<file path=ppt/theme/theme2.xml><?xml version="1.0" encoding="utf-8"?>
<a:theme xmlns:a="http://schemas.openxmlformats.org/drawingml/2006/main" name="1_Content Slides">
  <a:themeElements>
    <a:clrScheme name="Resideo">
      <a:dk1>
        <a:srgbClr val="000000"/>
      </a:dk1>
      <a:lt1>
        <a:srgbClr val="FFFFFF"/>
      </a:lt1>
      <a:dk2>
        <a:srgbClr val="10244F"/>
      </a:dk2>
      <a:lt2>
        <a:srgbClr val="FFFFFF"/>
      </a:lt2>
      <a:accent1>
        <a:srgbClr val="489FDF"/>
      </a:accent1>
      <a:accent2>
        <a:srgbClr val="1DCAD3"/>
      </a:accent2>
      <a:accent3>
        <a:srgbClr val="183779"/>
      </a:accent3>
      <a:accent4>
        <a:srgbClr val="767676"/>
      </a:accent4>
      <a:accent5>
        <a:srgbClr val="8AB24C"/>
      </a:accent5>
      <a:accent6>
        <a:srgbClr val="BB0022"/>
      </a:accent6>
      <a:hlink>
        <a:srgbClr val="000000"/>
      </a:hlink>
      <a:folHlink>
        <a:srgbClr val="BB002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ideo PPT_Master_2021_v4.potx" id="{CE89AB40-CD1D-4DC9-A3FE-7BE87AF20898}" vid="{AEB6FC1D-3DBA-4D3D-8E0D-8FF56FD1971D}"/>
    </a:ext>
  </a:extLst>
</a:theme>
</file>

<file path=ppt/theme/theme3.xml><?xml version="1.0" encoding="utf-8"?>
<a:theme xmlns:a="http://schemas.openxmlformats.org/drawingml/2006/main" name="2_Content Slides">
  <a:themeElements>
    <a:clrScheme name="Custom 3 1">
      <a:dk1>
        <a:srgbClr val="000000"/>
      </a:dk1>
      <a:lt1>
        <a:srgbClr val="FFFFFF"/>
      </a:lt1>
      <a:dk2>
        <a:srgbClr val="153755"/>
      </a:dk2>
      <a:lt2>
        <a:srgbClr val="FFFFFF"/>
      </a:lt2>
      <a:accent1>
        <a:srgbClr val="153755"/>
      </a:accent1>
      <a:accent2>
        <a:srgbClr val="2E2E2E"/>
      </a:accent2>
      <a:accent3>
        <a:srgbClr val="767676"/>
      </a:accent3>
      <a:accent4>
        <a:srgbClr val="1C6FB9"/>
      </a:accent4>
      <a:accent5>
        <a:srgbClr val="28AA61"/>
      </a:accent5>
      <a:accent6>
        <a:srgbClr val="DADADA"/>
      </a:accent6>
      <a:hlink>
        <a:srgbClr val="000000"/>
      </a:hlink>
      <a:folHlink>
        <a:srgbClr val="BB002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ideo PPT_Master_2021_v4.potx" id="{CE89AB40-CD1D-4DC9-A3FE-7BE87AF20898}" vid="{AEB6FC1D-3DBA-4D3D-8E0D-8FF56FD1971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B7BBD9411CD4DAD050EBA41C35247" ma:contentTypeVersion="14" ma:contentTypeDescription="Create a new document." ma:contentTypeScope="" ma:versionID="e5a5a884a79560b36273895ab8ee73cd">
  <xsd:schema xmlns:xsd="http://www.w3.org/2001/XMLSchema" xmlns:xs="http://www.w3.org/2001/XMLSchema" xmlns:p="http://schemas.microsoft.com/office/2006/metadata/properties" xmlns:ns3="79f649b1-1cb4-4859-bb99-0d343663e0e2" xmlns:ns4="ef74ca85-11bb-41d0-935d-247c11215efe" targetNamespace="http://schemas.microsoft.com/office/2006/metadata/properties" ma:root="true" ma:fieldsID="321d7e1048e0f1e5cd205b7bf088a1c6" ns3:_="" ns4:_="">
    <xsd:import namespace="79f649b1-1cb4-4859-bb99-0d343663e0e2"/>
    <xsd:import namespace="ef74ca85-11bb-41d0-935d-247c11215e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649b1-1cb4-4859-bb99-0d343663e0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4ca85-11bb-41d0-935d-247c11215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BE97B6-C236-4CA3-B24D-2FA1FAF8B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f649b1-1cb4-4859-bb99-0d343663e0e2"/>
    <ds:schemaRef ds:uri="ef74ca85-11bb-41d0-935d-247c11215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3FB1CA-469E-4324-9C07-766BF09E0FD9}">
  <ds:schemaRefs>
    <ds:schemaRef ds:uri="http://www.w3.org/XML/1998/namespace"/>
    <ds:schemaRef ds:uri="http://purl.org/dc/elements/1.1/"/>
    <ds:schemaRef ds:uri="79f649b1-1cb4-4859-bb99-0d343663e0e2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f74ca85-11bb-41d0-935d-247c11215efe"/>
  </ds:schemaRefs>
</ds:datastoreItem>
</file>

<file path=customXml/itemProps3.xml><?xml version="1.0" encoding="utf-8"?>
<ds:datastoreItem xmlns:ds="http://schemas.openxmlformats.org/officeDocument/2006/customXml" ds:itemID="{E4C86704-CA88-4C93-B7C8-04141E6E0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Resideo PPT_Master_2021_v4</Template>
  <TotalTime>3354</TotalTime>
  <Words>590</Words>
  <Application>Microsoft Office PowerPoint</Application>
  <PresentationFormat>Widescreen</PresentationFormat>
  <Paragraphs>119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Content Slides</vt:lpstr>
      <vt:lpstr>1_Content Slides</vt:lpstr>
      <vt:lpstr>2_Content Slides</vt:lpstr>
      <vt:lpstr>Resideo  Reporting  Guide</vt:lpstr>
      <vt:lpstr>BENEFITS TO YOUR ORGANIZATION</vt:lpstr>
      <vt:lpstr>PowerPoint Presentation</vt:lpstr>
      <vt:lpstr>PowerPoint Presentation</vt:lpstr>
      <vt:lpstr>DATA SUBMISSION REQUIREMENTS</vt:lpstr>
      <vt:lpstr>TWO DATA SUBMISSION OPTIONS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Talitha</dc:creator>
  <cp:lastModifiedBy>Wiig, Valerie</cp:lastModifiedBy>
  <cp:revision>81</cp:revision>
  <cp:lastPrinted>2019-06-10T19:41:40Z</cp:lastPrinted>
  <dcterms:created xsi:type="dcterms:W3CDTF">2021-04-12T22:05:41Z</dcterms:created>
  <dcterms:modified xsi:type="dcterms:W3CDTF">2023-07-14T17:22:01Z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6d097f84-ee32-43b3-be7e-f381d897f1b0</vt:lpwstr>
  </property>
  <property fmtid="{D5CDD505-2E9C-101B-9397-08002B2CF9AE}" pid="3" name="bjSaver">
    <vt:lpwstr>5CG2p57LUB4TiXLlch0xxEoBbhBvXefx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policy="bf276872-af07-4968-a71d-1c83e80bd0bf" origin="userSelected" xmlns="http://www.boldonj</vt:lpwstr>
  </property>
  <property fmtid="{D5CDD505-2E9C-101B-9397-08002B2CF9AE}" pid="5" name="bjDocumentLabelXML-0">
    <vt:lpwstr>ames.com/2008/01/sie/internal/label"&gt;&lt;element uid="id_protectivemarking_protect" value="" /&gt;&lt;/sisl&gt;</vt:lpwstr>
  </property>
  <property fmtid="{D5CDD505-2E9C-101B-9397-08002B2CF9AE}" pid="6" name="bjDocumentSecurityLabel">
    <vt:lpwstr>Company Internal</vt:lpwstr>
  </property>
  <property fmtid="{D5CDD505-2E9C-101B-9397-08002B2CF9AE}" pid="7" name="BJClassification">
    <vt:lpwstr>Company Internal</vt:lpwstr>
  </property>
  <property fmtid="{D5CDD505-2E9C-101B-9397-08002B2CF9AE}" pid="8" name="ContentTypeId">
    <vt:lpwstr>0x010100B2AB7BBD9411CD4DAD050EBA41C35247</vt:lpwstr>
  </property>
</Properties>
</file>